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9" r:id="rId3"/>
    <p:sldId id="268" r:id="rId4"/>
    <p:sldId id="266" r:id="rId5"/>
    <p:sldId id="267" r:id="rId6"/>
    <p:sldId id="272" r:id="rId7"/>
    <p:sldId id="260" r:id="rId8"/>
    <p:sldId id="270" r:id="rId9"/>
    <p:sldId id="261" r:id="rId10"/>
    <p:sldId id="271" r:id="rId11"/>
    <p:sldId id="273" r:id="rId12"/>
    <p:sldId id="263" r:id="rId13"/>
    <p:sldId id="264" r:id="rId14"/>
    <p:sldId id="274" r:id="rId15"/>
    <p:sldId id="275"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AF65D8AE-E950-4EA4-8A9C-AD24526833ED}">
          <p14:sldIdLst>
            <p14:sldId id="256"/>
            <p14:sldId id="269"/>
            <p14:sldId id="268"/>
            <p14:sldId id="266"/>
            <p14:sldId id="267"/>
            <p14:sldId id="272"/>
            <p14:sldId id="260"/>
            <p14:sldId id="270"/>
            <p14:sldId id="261"/>
            <p14:sldId id="271"/>
            <p14:sldId id="273"/>
            <p14:sldId id="263"/>
            <p14:sldId id="264"/>
            <p14:sldId id="274"/>
            <p14:sldId id="275"/>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Designformatvorlage 2 - Akz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5289" autoAdjust="0"/>
  </p:normalViewPr>
  <p:slideViewPr>
    <p:cSldViewPr snapToGrid="0">
      <p:cViewPr varScale="1">
        <p:scale>
          <a:sx n="97" d="100"/>
          <a:sy n="97" d="100"/>
        </p:scale>
        <p:origin x="11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F66875-0CBD-4EA6-A0FA-A85C237A444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de-DE"/>
        </a:p>
      </dgm:t>
    </dgm:pt>
    <dgm:pt modelId="{8CD44334-F452-4725-8865-A99612C5CB81}">
      <dgm:prSet phldrT="[Text]" custT="1"/>
      <dgm:spPr/>
      <dgm:t>
        <a:bodyPr/>
        <a:lstStyle/>
        <a:p>
          <a:r>
            <a:rPr lang="de-DE" sz="1600" i="1" dirty="0"/>
            <a:t>Ist die Reihenfolge unterscheidbar?</a:t>
          </a:r>
        </a:p>
      </dgm:t>
    </dgm:pt>
    <dgm:pt modelId="{1F6E02A8-BF97-45FA-9012-F71A46B83248}" type="parTrans" cxnId="{32A4564B-7115-4B13-8F73-E63702F376FE}">
      <dgm:prSet/>
      <dgm:spPr/>
      <dgm:t>
        <a:bodyPr/>
        <a:lstStyle/>
        <a:p>
          <a:endParaRPr lang="de-DE"/>
        </a:p>
      </dgm:t>
    </dgm:pt>
    <dgm:pt modelId="{C9687742-8BD3-40BC-AD5D-4EAD803EF28D}" type="sibTrans" cxnId="{32A4564B-7115-4B13-8F73-E63702F376FE}">
      <dgm:prSet/>
      <dgm:spPr/>
      <dgm:t>
        <a:bodyPr/>
        <a:lstStyle/>
        <a:p>
          <a:endParaRPr lang="de-DE"/>
        </a:p>
      </dgm:t>
    </dgm:pt>
    <dgm:pt modelId="{C05AC720-2623-49CF-963A-ABA72C7E2E6F}">
      <dgm:prSet phldrT="[Text]" custT="1"/>
      <dgm:spPr>
        <a:solidFill>
          <a:schemeClr val="bg1">
            <a:alpha val="90000"/>
          </a:schemeClr>
        </a:solidFill>
      </dgm:spPr>
      <dgm:t>
        <a:bodyPr/>
        <a:lstStyle/>
        <a:p>
          <a:r>
            <a:rPr lang="de-DE" sz="2000" b="1" dirty="0"/>
            <a:t>Kombination</a:t>
          </a:r>
          <a:endParaRPr lang="de-DE" sz="1500" b="1" dirty="0"/>
        </a:p>
      </dgm:t>
    </dgm:pt>
    <dgm:pt modelId="{A15C2DAD-225A-41BB-ADDF-391AB6E88A08}" type="parTrans" cxnId="{C98CFF90-85B5-4E3B-A58B-2D29833BA64B}">
      <dgm:prSet/>
      <dgm:spPr/>
      <dgm:t>
        <a:bodyPr/>
        <a:lstStyle/>
        <a:p>
          <a:endParaRPr lang="de-DE"/>
        </a:p>
      </dgm:t>
    </dgm:pt>
    <dgm:pt modelId="{4CB2CE0D-DDA6-42D4-A786-17619AF32E92}" type="sibTrans" cxnId="{C98CFF90-85B5-4E3B-A58B-2D29833BA64B}">
      <dgm:prSet/>
      <dgm:spPr/>
      <dgm:t>
        <a:bodyPr/>
        <a:lstStyle/>
        <a:p>
          <a:endParaRPr lang="de-DE"/>
        </a:p>
      </dgm:t>
    </dgm:pt>
    <dgm:pt modelId="{7036F244-5910-40DD-9CE0-E05DF5A1C0A9}">
      <dgm:prSet phldrT="[Text]" custT="1"/>
      <dgm:spPr/>
      <dgm:t>
        <a:bodyPr/>
        <a:lstStyle/>
        <a:p>
          <a:r>
            <a:rPr lang="de-DE" sz="2000" b="1" dirty="0">
              <a:solidFill>
                <a:schemeClr val="bg1">
                  <a:lumMod val="50000"/>
                </a:schemeClr>
              </a:solidFill>
            </a:rPr>
            <a:t>Permutation</a:t>
          </a:r>
          <a:endParaRPr lang="de-DE" sz="1500" b="1" dirty="0">
            <a:solidFill>
              <a:schemeClr val="bg1">
                <a:lumMod val="50000"/>
              </a:schemeClr>
            </a:solidFill>
          </a:endParaRPr>
        </a:p>
      </dgm:t>
    </dgm:pt>
    <dgm:pt modelId="{7966CC54-0B98-4C95-9BD0-8B3CA5C5592C}" type="parTrans" cxnId="{3B3D7453-4514-4198-BE9A-0153A48C325E}">
      <dgm:prSet/>
      <dgm:spPr/>
      <dgm:t>
        <a:bodyPr/>
        <a:lstStyle/>
        <a:p>
          <a:endParaRPr lang="de-DE"/>
        </a:p>
      </dgm:t>
    </dgm:pt>
    <dgm:pt modelId="{FBB58B85-E4CC-48D2-8EAE-A135BF68D2E2}" type="sibTrans" cxnId="{3B3D7453-4514-4198-BE9A-0153A48C325E}">
      <dgm:prSet/>
      <dgm:spPr/>
      <dgm:t>
        <a:bodyPr/>
        <a:lstStyle/>
        <a:p>
          <a:endParaRPr lang="de-DE"/>
        </a:p>
      </dgm:t>
    </dgm:pt>
    <dgm:pt modelId="{1B4CEE2C-52B5-4E62-BA87-0BFB51E346DD}">
      <dgm:prSet phldrT="[Text]"/>
      <dgm:spPr/>
      <dgm:t>
        <a:bodyPr/>
        <a:lstStyle/>
        <a:p>
          <a:r>
            <a:rPr lang="de-DE" i="1" dirty="0">
              <a:solidFill>
                <a:schemeClr val="bg1">
                  <a:lumMod val="50000"/>
                </a:schemeClr>
              </a:solidFill>
            </a:rPr>
            <a:t>Kommen Elemente mehrmals vor?</a:t>
          </a:r>
        </a:p>
      </dgm:t>
    </dgm:pt>
    <dgm:pt modelId="{CD75FA6D-D2E4-421B-85D3-8206452D4628}" type="parTrans" cxnId="{2AF55C2A-0AE4-4835-A437-59A051428CD7}">
      <dgm:prSet/>
      <dgm:spPr/>
      <dgm:t>
        <a:bodyPr/>
        <a:lstStyle/>
        <a:p>
          <a:endParaRPr lang="de-DE"/>
        </a:p>
      </dgm:t>
    </dgm:pt>
    <dgm:pt modelId="{58309F88-09CC-4D4C-BD9C-1A9BCFF10A63}" type="sibTrans" cxnId="{2AF55C2A-0AE4-4835-A437-59A051428CD7}">
      <dgm:prSet/>
      <dgm:spPr/>
      <dgm:t>
        <a:bodyPr/>
        <a:lstStyle/>
        <a:p>
          <a:endParaRPr lang="de-DE"/>
        </a:p>
      </dgm:t>
    </dgm:pt>
    <dgm:pt modelId="{EE4AF34D-D8C3-4C6F-A65B-A50FB9BD556E}">
      <dgm:prSet phldrT="[Text]"/>
      <dgm:spPr/>
      <dgm:t>
        <a:bodyPr/>
        <a:lstStyle/>
        <a:p>
          <a:endParaRPr lang="de-DE" dirty="0"/>
        </a:p>
      </dgm:t>
    </dgm:pt>
    <dgm:pt modelId="{AEF2D9B7-44A8-4476-94D1-CC41843D25C6}" type="parTrans" cxnId="{2E3B6BE7-51CB-4A8F-8067-4E5D99818FA6}">
      <dgm:prSet/>
      <dgm:spPr/>
      <dgm:t>
        <a:bodyPr/>
        <a:lstStyle/>
        <a:p>
          <a:endParaRPr lang="de-DE"/>
        </a:p>
      </dgm:t>
    </dgm:pt>
    <dgm:pt modelId="{D1423E7E-D792-4A3E-9737-0959A8D838C7}" type="sibTrans" cxnId="{2E3B6BE7-51CB-4A8F-8067-4E5D99818FA6}">
      <dgm:prSet/>
      <dgm:spPr/>
      <dgm:t>
        <a:bodyPr/>
        <a:lstStyle/>
        <a:p>
          <a:endParaRPr lang="de-DE"/>
        </a:p>
      </dgm:t>
    </dgm:pt>
    <dgm:pt modelId="{9DCE05FF-E79A-43AB-AA23-8CE6563374BA}">
      <dgm:prSet phldrT="[Text]"/>
      <dgm:spPr/>
      <dgm:t>
        <a:bodyPr/>
        <a:lstStyle/>
        <a:p>
          <a:r>
            <a:rPr lang="de-DE" i="1" dirty="0"/>
            <a:t>Kommen Elemente mehrmals vor?</a:t>
          </a:r>
        </a:p>
      </dgm:t>
    </dgm:pt>
    <dgm:pt modelId="{73997DFA-D71A-4B53-92EB-3B4346DBA2C4}" type="parTrans" cxnId="{B53D00E6-7880-4E7A-B317-17C725A46ACE}">
      <dgm:prSet/>
      <dgm:spPr/>
      <dgm:t>
        <a:bodyPr/>
        <a:lstStyle/>
        <a:p>
          <a:endParaRPr lang="de-DE"/>
        </a:p>
      </dgm:t>
    </dgm:pt>
    <dgm:pt modelId="{49DAFF60-A2AD-482B-B364-5FA41C5D3953}" type="sibTrans" cxnId="{B53D00E6-7880-4E7A-B317-17C725A46ACE}">
      <dgm:prSet/>
      <dgm:spPr/>
      <dgm:t>
        <a:bodyPr/>
        <a:lstStyle/>
        <a:p>
          <a:endParaRPr lang="de-DE"/>
        </a:p>
      </dgm:t>
    </dgm:pt>
    <dgm:pt modelId="{79D4ABC2-7630-45EF-889F-7BA4F96728B9}">
      <dgm:prSet phldrT="[Text]"/>
      <dgm:spPr/>
      <dgm:t>
        <a:bodyPr/>
        <a:lstStyle/>
        <a:p>
          <a:endParaRPr lang="de-DE" dirty="0"/>
        </a:p>
      </dgm:t>
    </dgm:pt>
    <dgm:pt modelId="{D70491C7-C3CA-4F72-928F-1277AA3C80A6}" type="parTrans" cxnId="{849DBC51-CB92-4452-ACDB-BE58FDDCD1EF}">
      <dgm:prSet/>
      <dgm:spPr/>
      <dgm:t>
        <a:bodyPr/>
        <a:lstStyle/>
        <a:p>
          <a:endParaRPr lang="de-DE"/>
        </a:p>
      </dgm:t>
    </dgm:pt>
    <dgm:pt modelId="{4543F308-9290-4622-B302-F4B88CB43412}" type="sibTrans" cxnId="{849DBC51-CB92-4452-ACDB-BE58FDDCD1EF}">
      <dgm:prSet/>
      <dgm:spPr/>
      <dgm:t>
        <a:bodyPr/>
        <a:lstStyle/>
        <a:p>
          <a:endParaRPr lang="de-DE"/>
        </a:p>
      </dgm:t>
    </dgm:pt>
    <dgm:pt modelId="{978B1DFD-9F1E-476E-8736-9867603736E3}">
      <dgm:prSet phldrT="[Text]"/>
      <dgm:spPr/>
      <dgm:t>
        <a:bodyPr/>
        <a:lstStyle/>
        <a:p>
          <a:endParaRPr lang="de-DE" dirty="0"/>
        </a:p>
      </dgm:t>
    </dgm:pt>
    <dgm:pt modelId="{2AE4D18D-BFE1-4B89-9F98-855F5766A1CD}" type="parTrans" cxnId="{B5495556-56A5-4995-A263-C5352C98DECB}">
      <dgm:prSet/>
      <dgm:spPr/>
      <dgm:t>
        <a:bodyPr/>
        <a:lstStyle/>
        <a:p>
          <a:endParaRPr lang="de-DE"/>
        </a:p>
      </dgm:t>
    </dgm:pt>
    <dgm:pt modelId="{719814B9-DEB5-4D3D-B286-93745552AEB4}" type="sibTrans" cxnId="{B5495556-56A5-4995-A263-C5352C98DECB}">
      <dgm:prSet/>
      <dgm:spPr/>
      <dgm:t>
        <a:bodyPr/>
        <a:lstStyle/>
        <a:p>
          <a:endParaRPr lang="de-DE"/>
        </a:p>
      </dgm:t>
    </dgm:pt>
    <dgm:pt modelId="{B9B8E4FE-43CB-4F83-A92F-22CA3306DB36}">
      <dgm:prSet phldrT="[Text]"/>
      <dgm:spPr/>
      <dgm:t>
        <a:bodyPr/>
        <a:lstStyle/>
        <a:p>
          <a:endParaRPr lang="de-DE" dirty="0"/>
        </a:p>
      </dgm:t>
    </dgm:pt>
    <dgm:pt modelId="{DCDE1FE2-16C4-4576-8141-65C463CDA3C0}" type="parTrans" cxnId="{AAE1E95C-C225-44A4-8431-15F9FA2FCE6D}">
      <dgm:prSet/>
      <dgm:spPr/>
      <dgm:t>
        <a:bodyPr/>
        <a:lstStyle/>
        <a:p>
          <a:endParaRPr lang="de-DE"/>
        </a:p>
      </dgm:t>
    </dgm:pt>
    <dgm:pt modelId="{20C8B10C-1774-4637-8C83-E6F69E9E0C53}" type="sibTrans" cxnId="{AAE1E95C-C225-44A4-8431-15F9FA2FCE6D}">
      <dgm:prSet/>
      <dgm:spPr/>
      <dgm:t>
        <a:bodyPr/>
        <a:lstStyle/>
        <a:p>
          <a:endParaRPr lang="de-DE"/>
        </a:p>
      </dgm:t>
    </dgm:pt>
    <dgm:pt modelId="{F3867713-C1F3-4D7D-89CC-DA5376230AA2}" type="pres">
      <dgm:prSet presAssocID="{00F66875-0CBD-4EA6-A0FA-A85C237A4442}" presName="hierChild1" presStyleCnt="0">
        <dgm:presLayoutVars>
          <dgm:chPref val="1"/>
          <dgm:dir/>
          <dgm:animOne val="branch"/>
          <dgm:animLvl val="lvl"/>
          <dgm:resizeHandles/>
        </dgm:presLayoutVars>
      </dgm:prSet>
      <dgm:spPr/>
    </dgm:pt>
    <dgm:pt modelId="{B12C3886-867D-4A03-9B89-5C6BAD68591F}" type="pres">
      <dgm:prSet presAssocID="{8CD44334-F452-4725-8865-A99612C5CB81}" presName="hierRoot1" presStyleCnt="0"/>
      <dgm:spPr/>
    </dgm:pt>
    <dgm:pt modelId="{8E2305DD-A807-4483-B2E6-F718F9CE66E9}" type="pres">
      <dgm:prSet presAssocID="{8CD44334-F452-4725-8865-A99612C5CB81}" presName="composite" presStyleCnt="0"/>
      <dgm:spPr/>
    </dgm:pt>
    <dgm:pt modelId="{95A8E26C-BCD2-4690-BB4D-CE26B7099FC4}" type="pres">
      <dgm:prSet presAssocID="{8CD44334-F452-4725-8865-A99612C5CB81}" presName="background" presStyleLbl="node0" presStyleIdx="0" presStyleCnt="1"/>
      <dgm:spPr>
        <a:solidFill>
          <a:srgbClr val="00B0F0"/>
        </a:solidFill>
      </dgm:spPr>
    </dgm:pt>
    <dgm:pt modelId="{3E4B547F-21E9-4B54-829F-6E61E2D7ABFD}" type="pres">
      <dgm:prSet presAssocID="{8CD44334-F452-4725-8865-A99612C5CB81}" presName="text" presStyleLbl="fgAcc0" presStyleIdx="0" presStyleCnt="1" custScaleX="120349" custLinFactNeighborX="26685" custLinFactNeighborY="-903">
        <dgm:presLayoutVars>
          <dgm:chPref val="3"/>
        </dgm:presLayoutVars>
      </dgm:prSet>
      <dgm:spPr/>
    </dgm:pt>
    <dgm:pt modelId="{52E09611-3226-428F-A7E7-EC162D2BABFC}" type="pres">
      <dgm:prSet presAssocID="{8CD44334-F452-4725-8865-A99612C5CB81}" presName="hierChild2" presStyleCnt="0"/>
      <dgm:spPr/>
    </dgm:pt>
    <dgm:pt modelId="{11D86AF3-89A7-4C80-A8D9-C57BE344F204}" type="pres">
      <dgm:prSet presAssocID="{A15C2DAD-225A-41BB-ADDF-391AB6E88A08}" presName="Name10" presStyleLbl="parChTrans1D2" presStyleIdx="0" presStyleCnt="2"/>
      <dgm:spPr/>
    </dgm:pt>
    <dgm:pt modelId="{D97CB4E9-8977-435C-9BA3-2C5D5406D559}" type="pres">
      <dgm:prSet presAssocID="{C05AC720-2623-49CF-963A-ABA72C7E2E6F}" presName="hierRoot2" presStyleCnt="0"/>
      <dgm:spPr/>
    </dgm:pt>
    <dgm:pt modelId="{A6D83B3B-1AED-4BAD-A60B-2048A51E4127}" type="pres">
      <dgm:prSet presAssocID="{C05AC720-2623-49CF-963A-ABA72C7E2E6F}" presName="composite2" presStyleCnt="0"/>
      <dgm:spPr/>
    </dgm:pt>
    <dgm:pt modelId="{C491DCC2-4CD9-455B-B2DE-32E90F90F56A}" type="pres">
      <dgm:prSet presAssocID="{C05AC720-2623-49CF-963A-ABA72C7E2E6F}" presName="background2" presStyleLbl="node2" presStyleIdx="0" presStyleCnt="2"/>
      <dgm:spPr>
        <a:solidFill>
          <a:srgbClr val="92D050"/>
        </a:solidFill>
      </dgm:spPr>
    </dgm:pt>
    <dgm:pt modelId="{DA373F2F-AAEA-4C84-8127-51E0E22F4A77}" type="pres">
      <dgm:prSet presAssocID="{C05AC720-2623-49CF-963A-ABA72C7E2E6F}" presName="text2" presStyleLbl="fgAcc2" presStyleIdx="0" presStyleCnt="2">
        <dgm:presLayoutVars>
          <dgm:chPref val="3"/>
        </dgm:presLayoutVars>
      </dgm:prSet>
      <dgm:spPr/>
    </dgm:pt>
    <dgm:pt modelId="{E6427BA8-083B-4764-8BB4-CC51D4D27CD8}" type="pres">
      <dgm:prSet presAssocID="{C05AC720-2623-49CF-963A-ABA72C7E2E6F}" presName="hierChild3" presStyleCnt="0"/>
      <dgm:spPr/>
    </dgm:pt>
    <dgm:pt modelId="{20B80BCD-4CCE-4CF1-9633-D19B630540B3}" type="pres">
      <dgm:prSet presAssocID="{73997DFA-D71A-4B53-92EB-3B4346DBA2C4}" presName="Name17" presStyleLbl="parChTrans1D3" presStyleIdx="0" presStyleCnt="2"/>
      <dgm:spPr/>
    </dgm:pt>
    <dgm:pt modelId="{569DCC5F-04EB-4FEE-BEA9-806722E2B71A}" type="pres">
      <dgm:prSet presAssocID="{9DCE05FF-E79A-43AB-AA23-8CE6563374BA}" presName="hierRoot3" presStyleCnt="0"/>
      <dgm:spPr/>
    </dgm:pt>
    <dgm:pt modelId="{6500E021-0A05-4E34-97BF-EA41FEDEEAE6}" type="pres">
      <dgm:prSet presAssocID="{9DCE05FF-E79A-43AB-AA23-8CE6563374BA}" presName="composite3" presStyleCnt="0"/>
      <dgm:spPr/>
    </dgm:pt>
    <dgm:pt modelId="{BDC97DEC-BBA5-498B-99CC-AB2C3B67F9E4}" type="pres">
      <dgm:prSet presAssocID="{9DCE05FF-E79A-43AB-AA23-8CE6563374BA}" presName="background3" presStyleLbl="node3" presStyleIdx="0" presStyleCnt="2"/>
      <dgm:spPr>
        <a:solidFill>
          <a:srgbClr val="00B0F0"/>
        </a:solidFill>
      </dgm:spPr>
    </dgm:pt>
    <dgm:pt modelId="{EF93D7B8-0455-4A8F-B346-761B663E9463}" type="pres">
      <dgm:prSet presAssocID="{9DCE05FF-E79A-43AB-AA23-8CE6563374BA}" presName="text3" presStyleLbl="fgAcc3" presStyleIdx="0" presStyleCnt="2">
        <dgm:presLayoutVars>
          <dgm:chPref val="3"/>
        </dgm:presLayoutVars>
      </dgm:prSet>
      <dgm:spPr/>
    </dgm:pt>
    <dgm:pt modelId="{6561778A-C332-417A-8432-C0864CEBE46C}" type="pres">
      <dgm:prSet presAssocID="{9DCE05FF-E79A-43AB-AA23-8CE6563374BA}" presName="hierChild4" presStyleCnt="0"/>
      <dgm:spPr/>
    </dgm:pt>
    <dgm:pt modelId="{149BB29F-1367-46F3-9416-AEE1CBB7AF54}" type="pres">
      <dgm:prSet presAssocID="{2AE4D18D-BFE1-4B89-9F98-855F5766A1CD}" presName="Name23" presStyleLbl="parChTrans1D4" presStyleIdx="0" presStyleCnt="4"/>
      <dgm:spPr/>
    </dgm:pt>
    <dgm:pt modelId="{DC3B5BF2-DED2-47E3-82A9-06A266E19271}" type="pres">
      <dgm:prSet presAssocID="{978B1DFD-9F1E-476E-8736-9867603736E3}" presName="hierRoot4" presStyleCnt="0"/>
      <dgm:spPr/>
    </dgm:pt>
    <dgm:pt modelId="{F6EEDEA8-702D-4F89-B639-5A96DD5DA828}" type="pres">
      <dgm:prSet presAssocID="{978B1DFD-9F1E-476E-8736-9867603736E3}" presName="composite4" presStyleCnt="0"/>
      <dgm:spPr/>
    </dgm:pt>
    <dgm:pt modelId="{ACDC5824-9E78-4E24-BC77-75CCE1DC0977}" type="pres">
      <dgm:prSet presAssocID="{978B1DFD-9F1E-476E-8736-9867603736E3}" presName="background4" presStyleLbl="node4" presStyleIdx="0" presStyleCnt="4"/>
      <dgm:spPr>
        <a:solidFill>
          <a:srgbClr val="92D050"/>
        </a:solidFill>
      </dgm:spPr>
    </dgm:pt>
    <dgm:pt modelId="{354E33FD-F5BB-40EF-A377-2CE38B2763D6}" type="pres">
      <dgm:prSet presAssocID="{978B1DFD-9F1E-476E-8736-9867603736E3}" presName="text4" presStyleLbl="fgAcc4" presStyleIdx="0" presStyleCnt="4">
        <dgm:presLayoutVars>
          <dgm:chPref val="3"/>
        </dgm:presLayoutVars>
      </dgm:prSet>
      <dgm:spPr/>
    </dgm:pt>
    <dgm:pt modelId="{8545391B-BF54-4337-BBE7-FF1332A8A9C8}" type="pres">
      <dgm:prSet presAssocID="{978B1DFD-9F1E-476E-8736-9867603736E3}" presName="hierChild5" presStyleCnt="0"/>
      <dgm:spPr/>
    </dgm:pt>
    <dgm:pt modelId="{60B1B4A8-A0F1-4CFA-A9AA-14FC53C50E73}" type="pres">
      <dgm:prSet presAssocID="{AEF2D9B7-44A8-4476-94D1-CC41843D25C6}" presName="Name23" presStyleLbl="parChTrans1D4" presStyleIdx="1" presStyleCnt="4"/>
      <dgm:spPr/>
    </dgm:pt>
    <dgm:pt modelId="{F66A536D-1411-40AB-8AC0-3D4ED0AA5BDF}" type="pres">
      <dgm:prSet presAssocID="{EE4AF34D-D8C3-4C6F-A65B-A50FB9BD556E}" presName="hierRoot4" presStyleCnt="0"/>
      <dgm:spPr/>
    </dgm:pt>
    <dgm:pt modelId="{71BDB483-C8C8-4476-BE4F-76755EBE8115}" type="pres">
      <dgm:prSet presAssocID="{EE4AF34D-D8C3-4C6F-A65B-A50FB9BD556E}" presName="composite4" presStyleCnt="0"/>
      <dgm:spPr/>
    </dgm:pt>
    <dgm:pt modelId="{7F04983F-E97B-46A4-A9F3-6125AB5D238C}" type="pres">
      <dgm:prSet presAssocID="{EE4AF34D-D8C3-4C6F-A65B-A50FB9BD556E}" presName="background4" presStyleLbl="node4" presStyleIdx="1" presStyleCnt="4"/>
      <dgm:spPr>
        <a:solidFill>
          <a:srgbClr val="92D050"/>
        </a:solidFill>
      </dgm:spPr>
    </dgm:pt>
    <dgm:pt modelId="{E4889575-ED9F-4F75-838C-07F78CC04AC6}" type="pres">
      <dgm:prSet presAssocID="{EE4AF34D-D8C3-4C6F-A65B-A50FB9BD556E}" presName="text4" presStyleLbl="fgAcc4" presStyleIdx="1" presStyleCnt="4">
        <dgm:presLayoutVars>
          <dgm:chPref val="3"/>
        </dgm:presLayoutVars>
      </dgm:prSet>
      <dgm:spPr/>
    </dgm:pt>
    <dgm:pt modelId="{C8B0C6F1-BFAA-4F8C-9CF1-8F19F091DB61}" type="pres">
      <dgm:prSet presAssocID="{EE4AF34D-D8C3-4C6F-A65B-A50FB9BD556E}" presName="hierChild5" presStyleCnt="0"/>
      <dgm:spPr/>
    </dgm:pt>
    <dgm:pt modelId="{12689366-3380-4E7B-B7B5-882346F51D20}" type="pres">
      <dgm:prSet presAssocID="{7966CC54-0B98-4C95-9BD0-8B3CA5C5592C}" presName="Name10" presStyleLbl="parChTrans1D2" presStyleIdx="1" presStyleCnt="2"/>
      <dgm:spPr/>
    </dgm:pt>
    <dgm:pt modelId="{1ED7C105-A5AB-4FEE-80DE-7107F08A79CD}" type="pres">
      <dgm:prSet presAssocID="{7036F244-5910-40DD-9CE0-E05DF5A1C0A9}" presName="hierRoot2" presStyleCnt="0"/>
      <dgm:spPr/>
    </dgm:pt>
    <dgm:pt modelId="{5634E567-4773-4942-99A6-9091360BE42D}" type="pres">
      <dgm:prSet presAssocID="{7036F244-5910-40DD-9CE0-E05DF5A1C0A9}" presName="composite2" presStyleCnt="0"/>
      <dgm:spPr/>
    </dgm:pt>
    <dgm:pt modelId="{728C34F5-1AE1-4961-A93E-7033975F18A5}" type="pres">
      <dgm:prSet presAssocID="{7036F244-5910-40DD-9CE0-E05DF5A1C0A9}" presName="background2" presStyleLbl="node2" presStyleIdx="1" presStyleCnt="2"/>
      <dgm:spPr/>
    </dgm:pt>
    <dgm:pt modelId="{ADE61D38-835A-45F1-BE37-DA0E92C0CF06}" type="pres">
      <dgm:prSet presAssocID="{7036F244-5910-40DD-9CE0-E05DF5A1C0A9}" presName="text2" presStyleLbl="fgAcc2" presStyleIdx="1" presStyleCnt="2" custScaleX="96381" custLinFactNeighborX="72107" custLinFactNeighborY="-706">
        <dgm:presLayoutVars>
          <dgm:chPref val="3"/>
        </dgm:presLayoutVars>
      </dgm:prSet>
      <dgm:spPr/>
    </dgm:pt>
    <dgm:pt modelId="{320A6AFD-EF53-4DA8-A58E-E683CDB5D662}" type="pres">
      <dgm:prSet presAssocID="{7036F244-5910-40DD-9CE0-E05DF5A1C0A9}" presName="hierChild3" presStyleCnt="0"/>
      <dgm:spPr/>
    </dgm:pt>
    <dgm:pt modelId="{8A8F36C4-7B50-44E8-82E1-73E9E0CF17CB}" type="pres">
      <dgm:prSet presAssocID="{CD75FA6D-D2E4-421B-85D3-8206452D4628}" presName="Name17" presStyleLbl="parChTrans1D3" presStyleIdx="1" presStyleCnt="2"/>
      <dgm:spPr/>
    </dgm:pt>
    <dgm:pt modelId="{6AC7F9F0-B3A6-4197-B3E3-61D2C3D81451}" type="pres">
      <dgm:prSet presAssocID="{1B4CEE2C-52B5-4E62-BA87-0BFB51E346DD}" presName="hierRoot3" presStyleCnt="0"/>
      <dgm:spPr/>
    </dgm:pt>
    <dgm:pt modelId="{A2C4A249-3184-45AF-A1D3-542E353AEB87}" type="pres">
      <dgm:prSet presAssocID="{1B4CEE2C-52B5-4E62-BA87-0BFB51E346DD}" presName="composite3" presStyleCnt="0"/>
      <dgm:spPr/>
    </dgm:pt>
    <dgm:pt modelId="{C8E32623-8546-473B-96AD-65F5C2EBC938}" type="pres">
      <dgm:prSet presAssocID="{1B4CEE2C-52B5-4E62-BA87-0BFB51E346DD}" presName="background3" presStyleLbl="node3" presStyleIdx="1" presStyleCnt="2"/>
      <dgm:spPr/>
    </dgm:pt>
    <dgm:pt modelId="{B873AFAB-3480-4C36-B4EF-8DBAB1A5094E}" type="pres">
      <dgm:prSet presAssocID="{1B4CEE2C-52B5-4E62-BA87-0BFB51E346DD}" presName="text3" presStyleLbl="fgAcc3" presStyleIdx="1" presStyleCnt="2" custLinFactNeighborX="73949" custLinFactNeighborY="-8311">
        <dgm:presLayoutVars>
          <dgm:chPref val="3"/>
        </dgm:presLayoutVars>
      </dgm:prSet>
      <dgm:spPr/>
    </dgm:pt>
    <dgm:pt modelId="{89D04932-5EA4-4A6F-9D5C-5C7BED3E9167}" type="pres">
      <dgm:prSet presAssocID="{1B4CEE2C-52B5-4E62-BA87-0BFB51E346DD}" presName="hierChild4" presStyleCnt="0"/>
      <dgm:spPr/>
    </dgm:pt>
    <dgm:pt modelId="{E55918A2-76A4-4170-A4FA-EFA10948B887}" type="pres">
      <dgm:prSet presAssocID="{DCDE1FE2-16C4-4576-8141-65C463CDA3C0}" presName="Name23" presStyleLbl="parChTrans1D4" presStyleIdx="2" presStyleCnt="4"/>
      <dgm:spPr/>
    </dgm:pt>
    <dgm:pt modelId="{65E80948-8D3B-48F2-8526-3DFF2C3D9FFA}" type="pres">
      <dgm:prSet presAssocID="{B9B8E4FE-43CB-4F83-A92F-22CA3306DB36}" presName="hierRoot4" presStyleCnt="0"/>
      <dgm:spPr/>
    </dgm:pt>
    <dgm:pt modelId="{ACEE01DD-2B2C-48CC-9DA7-AC4818F66445}" type="pres">
      <dgm:prSet presAssocID="{B9B8E4FE-43CB-4F83-A92F-22CA3306DB36}" presName="composite4" presStyleCnt="0"/>
      <dgm:spPr/>
    </dgm:pt>
    <dgm:pt modelId="{9E5E996E-5497-4F0B-8E80-DD846F0A98AC}" type="pres">
      <dgm:prSet presAssocID="{B9B8E4FE-43CB-4F83-A92F-22CA3306DB36}" presName="background4" presStyleLbl="node4" presStyleIdx="2" presStyleCnt="4"/>
      <dgm:spPr/>
    </dgm:pt>
    <dgm:pt modelId="{B647B950-B375-44A7-B6AB-DC2AAD842585}" type="pres">
      <dgm:prSet presAssocID="{B9B8E4FE-43CB-4F83-A92F-22CA3306DB36}" presName="text4" presStyleLbl="fgAcc4" presStyleIdx="2" presStyleCnt="4" custLinFactNeighborX="64712" custLinFactNeighborY="-8368">
        <dgm:presLayoutVars>
          <dgm:chPref val="3"/>
        </dgm:presLayoutVars>
      </dgm:prSet>
      <dgm:spPr/>
    </dgm:pt>
    <dgm:pt modelId="{94A7F001-2A7C-4625-97E4-40550671BE48}" type="pres">
      <dgm:prSet presAssocID="{B9B8E4FE-43CB-4F83-A92F-22CA3306DB36}" presName="hierChild5" presStyleCnt="0"/>
      <dgm:spPr/>
    </dgm:pt>
    <dgm:pt modelId="{F16E4910-26E9-4B99-A7C8-C95022028C0E}" type="pres">
      <dgm:prSet presAssocID="{D70491C7-C3CA-4F72-928F-1277AA3C80A6}" presName="Name23" presStyleLbl="parChTrans1D4" presStyleIdx="3" presStyleCnt="4"/>
      <dgm:spPr/>
    </dgm:pt>
    <dgm:pt modelId="{5FE837BB-53BA-412B-BBBE-C968D3DC4066}" type="pres">
      <dgm:prSet presAssocID="{79D4ABC2-7630-45EF-889F-7BA4F96728B9}" presName="hierRoot4" presStyleCnt="0"/>
      <dgm:spPr/>
    </dgm:pt>
    <dgm:pt modelId="{E793CFBA-2DB9-44CE-B1BE-1755FD308A55}" type="pres">
      <dgm:prSet presAssocID="{79D4ABC2-7630-45EF-889F-7BA4F96728B9}" presName="composite4" presStyleCnt="0"/>
      <dgm:spPr/>
    </dgm:pt>
    <dgm:pt modelId="{AF5A64A3-9714-481D-8F29-86E7CBA4BFF2}" type="pres">
      <dgm:prSet presAssocID="{79D4ABC2-7630-45EF-889F-7BA4F96728B9}" presName="background4" presStyleLbl="node4" presStyleIdx="3" presStyleCnt="4"/>
      <dgm:spPr/>
    </dgm:pt>
    <dgm:pt modelId="{BC78FF0C-5DE5-4159-A208-59E86C286A51}" type="pres">
      <dgm:prSet presAssocID="{79D4ABC2-7630-45EF-889F-7BA4F96728B9}" presName="text4" presStyleLbl="fgAcc4" presStyleIdx="3" presStyleCnt="4" custLinFactNeighborX="58043" custLinFactNeighborY="-10744">
        <dgm:presLayoutVars>
          <dgm:chPref val="3"/>
        </dgm:presLayoutVars>
      </dgm:prSet>
      <dgm:spPr/>
    </dgm:pt>
    <dgm:pt modelId="{E7049974-85F1-4ADD-B885-FA7C09ABE214}" type="pres">
      <dgm:prSet presAssocID="{79D4ABC2-7630-45EF-889F-7BA4F96728B9}" presName="hierChild5" presStyleCnt="0"/>
      <dgm:spPr/>
    </dgm:pt>
  </dgm:ptLst>
  <dgm:cxnLst>
    <dgm:cxn modelId="{45FFC70E-4C9C-4D94-A0CD-EF53A9F7E2CD}" type="presOf" srcId="{00F66875-0CBD-4EA6-A0FA-A85C237A4442}" destId="{F3867713-C1F3-4D7D-89CC-DA5376230AA2}" srcOrd="0" destOrd="0" presId="urn:microsoft.com/office/officeart/2005/8/layout/hierarchy1"/>
    <dgm:cxn modelId="{D4757910-F0E5-4B01-8B10-7E0F6F2BC915}" type="presOf" srcId="{DCDE1FE2-16C4-4576-8141-65C463CDA3C0}" destId="{E55918A2-76A4-4170-A4FA-EFA10948B887}" srcOrd="0" destOrd="0" presId="urn:microsoft.com/office/officeart/2005/8/layout/hierarchy1"/>
    <dgm:cxn modelId="{54EE4C18-62F6-4D36-8242-1481D1F2E914}" type="presOf" srcId="{978B1DFD-9F1E-476E-8736-9867603736E3}" destId="{354E33FD-F5BB-40EF-A377-2CE38B2763D6}" srcOrd="0" destOrd="0" presId="urn:microsoft.com/office/officeart/2005/8/layout/hierarchy1"/>
    <dgm:cxn modelId="{5B511B1B-A9EE-4FB4-A421-8D39BB87D380}" type="presOf" srcId="{2AE4D18D-BFE1-4B89-9F98-855F5766A1CD}" destId="{149BB29F-1367-46F3-9416-AEE1CBB7AF54}" srcOrd="0" destOrd="0" presId="urn:microsoft.com/office/officeart/2005/8/layout/hierarchy1"/>
    <dgm:cxn modelId="{3B987420-7785-4D91-B55F-1F26273358EC}" type="presOf" srcId="{79D4ABC2-7630-45EF-889F-7BA4F96728B9}" destId="{BC78FF0C-5DE5-4159-A208-59E86C286A51}" srcOrd="0" destOrd="0" presId="urn:microsoft.com/office/officeart/2005/8/layout/hierarchy1"/>
    <dgm:cxn modelId="{2AF55C2A-0AE4-4835-A437-59A051428CD7}" srcId="{7036F244-5910-40DD-9CE0-E05DF5A1C0A9}" destId="{1B4CEE2C-52B5-4E62-BA87-0BFB51E346DD}" srcOrd="0" destOrd="0" parTransId="{CD75FA6D-D2E4-421B-85D3-8206452D4628}" sibTransId="{58309F88-09CC-4D4C-BD9C-1A9BCFF10A63}"/>
    <dgm:cxn modelId="{40053C39-D091-4B2F-8BCD-E383C16D22CD}" type="presOf" srcId="{C05AC720-2623-49CF-963A-ABA72C7E2E6F}" destId="{DA373F2F-AAEA-4C84-8127-51E0E22F4A77}" srcOrd="0" destOrd="0" presId="urn:microsoft.com/office/officeart/2005/8/layout/hierarchy1"/>
    <dgm:cxn modelId="{875EE13F-0C19-4B1A-A94F-4B164B17DDAB}" type="presOf" srcId="{73997DFA-D71A-4B53-92EB-3B4346DBA2C4}" destId="{20B80BCD-4CCE-4CF1-9633-D19B630540B3}" srcOrd="0" destOrd="0" presId="urn:microsoft.com/office/officeart/2005/8/layout/hierarchy1"/>
    <dgm:cxn modelId="{AAE1E95C-C225-44A4-8431-15F9FA2FCE6D}" srcId="{1B4CEE2C-52B5-4E62-BA87-0BFB51E346DD}" destId="{B9B8E4FE-43CB-4F83-A92F-22CA3306DB36}" srcOrd="0" destOrd="0" parTransId="{DCDE1FE2-16C4-4576-8141-65C463CDA3C0}" sibTransId="{20C8B10C-1774-4637-8C83-E6F69E9E0C53}"/>
    <dgm:cxn modelId="{D923D564-DED9-4E0F-92C6-B65DA3C9E47B}" type="presOf" srcId="{7036F244-5910-40DD-9CE0-E05DF5A1C0A9}" destId="{ADE61D38-835A-45F1-BE37-DA0E92C0CF06}" srcOrd="0" destOrd="0" presId="urn:microsoft.com/office/officeart/2005/8/layout/hierarchy1"/>
    <dgm:cxn modelId="{32A4564B-7115-4B13-8F73-E63702F376FE}" srcId="{00F66875-0CBD-4EA6-A0FA-A85C237A4442}" destId="{8CD44334-F452-4725-8865-A99612C5CB81}" srcOrd="0" destOrd="0" parTransId="{1F6E02A8-BF97-45FA-9012-F71A46B83248}" sibTransId="{C9687742-8BD3-40BC-AD5D-4EAD803EF28D}"/>
    <dgm:cxn modelId="{849DBC51-CB92-4452-ACDB-BE58FDDCD1EF}" srcId="{1B4CEE2C-52B5-4E62-BA87-0BFB51E346DD}" destId="{79D4ABC2-7630-45EF-889F-7BA4F96728B9}" srcOrd="1" destOrd="0" parTransId="{D70491C7-C3CA-4F72-928F-1277AA3C80A6}" sibTransId="{4543F308-9290-4622-B302-F4B88CB43412}"/>
    <dgm:cxn modelId="{3B3D7453-4514-4198-BE9A-0153A48C325E}" srcId="{8CD44334-F452-4725-8865-A99612C5CB81}" destId="{7036F244-5910-40DD-9CE0-E05DF5A1C0A9}" srcOrd="1" destOrd="0" parTransId="{7966CC54-0B98-4C95-9BD0-8B3CA5C5592C}" sibTransId="{FBB58B85-E4CC-48D2-8EAE-A135BF68D2E2}"/>
    <dgm:cxn modelId="{B5495556-56A5-4995-A263-C5352C98DECB}" srcId="{9DCE05FF-E79A-43AB-AA23-8CE6563374BA}" destId="{978B1DFD-9F1E-476E-8736-9867603736E3}" srcOrd="0" destOrd="0" parTransId="{2AE4D18D-BFE1-4B89-9F98-855F5766A1CD}" sibTransId="{719814B9-DEB5-4D3D-B286-93745552AEB4}"/>
    <dgm:cxn modelId="{8E7EAD82-66A5-4960-B850-AD42CE7348CE}" type="presOf" srcId="{CD75FA6D-D2E4-421B-85D3-8206452D4628}" destId="{8A8F36C4-7B50-44E8-82E1-73E9E0CF17CB}" srcOrd="0" destOrd="0" presId="urn:microsoft.com/office/officeart/2005/8/layout/hierarchy1"/>
    <dgm:cxn modelId="{C98CFF90-85B5-4E3B-A58B-2D29833BA64B}" srcId="{8CD44334-F452-4725-8865-A99612C5CB81}" destId="{C05AC720-2623-49CF-963A-ABA72C7E2E6F}" srcOrd="0" destOrd="0" parTransId="{A15C2DAD-225A-41BB-ADDF-391AB6E88A08}" sibTransId="{4CB2CE0D-DDA6-42D4-A786-17619AF32E92}"/>
    <dgm:cxn modelId="{B7318898-8133-46D3-8D7E-84043AC6AEE3}" type="presOf" srcId="{7966CC54-0B98-4C95-9BD0-8B3CA5C5592C}" destId="{12689366-3380-4E7B-B7B5-882346F51D20}" srcOrd="0" destOrd="0" presId="urn:microsoft.com/office/officeart/2005/8/layout/hierarchy1"/>
    <dgm:cxn modelId="{9698659A-37D1-4D82-A4B2-51B16F20EF94}" type="presOf" srcId="{1B4CEE2C-52B5-4E62-BA87-0BFB51E346DD}" destId="{B873AFAB-3480-4C36-B4EF-8DBAB1A5094E}" srcOrd="0" destOrd="0" presId="urn:microsoft.com/office/officeart/2005/8/layout/hierarchy1"/>
    <dgm:cxn modelId="{BE424A9E-3E91-47F3-82A0-B0B393130129}" type="presOf" srcId="{8CD44334-F452-4725-8865-A99612C5CB81}" destId="{3E4B547F-21E9-4B54-829F-6E61E2D7ABFD}" srcOrd="0" destOrd="0" presId="urn:microsoft.com/office/officeart/2005/8/layout/hierarchy1"/>
    <dgm:cxn modelId="{5889EEB3-845E-4FD5-A3F7-D6862C21E58A}" type="presOf" srcId="{A15C2DAD-225A-41BB-ADDF-391AB6E88A08}" destId="{11D86AF3-89A7-4C80-A8D9-C57BE344F204}" srcOrd="0" destOrd="0" presId="urn:microsoft.com/office/officeart/2005/8/layout/hierarchy1"/>
    <dgm:cxn modelId="{848751B8-31F1-498F-AA7F-9B0548CDD665}" type="presOf" srcId="{EE4AF34D-D8C3-4C6F-A65B-A50FB9BD556E}" destId="{E4889575-ED9F-4F75-838C-07F78CC04AC6}" srcOrd="0" destOrd="0" presId="urn:microsoft.com/office/officeart/2005/8/layout/hierarchy1"/>
    <dgm:cxn modelId="{3B91EBBB-68D1-4520-90EF-80C57B9C254C}" type="presOf" srcId="{B9B8E4FE-43CB-4F83-A92F-22CA3306DB36}" destId="{B647B950-B375-44A7-B6AB-DC2AAD842585}" srcOrd="0" destOrd="0" presId="urn:microsoft.com/office/officeart/2005/8/layout/hierarchy1"/>
    <dgm:cxn modelId="{D3FB13C3-5010-451A-B207-6BEA9A6FA104}" type="presOf" srcId="{D70491C7-C3CA-4F72-928F-1277AA3C80A6}" destId="{F16E4910-26E9-4B99-A7C8-C95022028C0E}" srcOrd="0" destOrd="0" presId="urn:microsoft.com/office/officeart/2005/8/layout/hierarchy1"/>
    <dgm:cxn modelId="{3DE226D2-EC07-4C07-942B-80D2667E9426}" type="presOf" srcId="{9DCE05FF-E79A-43AB-AA23-8CE6563374BA}" destId="{EF93D7B8-0455-4A8F-B346-761B663E9463}" srcOrd="0" destOrd="0" presId="urn:microsoft.com/office/officeart/2005/8/layout/hierarchy1"/>
    <dgm:cxn modelId="{51DE3BE0-F5FC-40EC-B8C2-E00FAC93C239}" type="presOf" srcId="{AEF2D9B7-44A8-4476-94D1-CC41843D25C6}" destId="{60B1B4A8-A0F1-4CFA-A9AA-14FC53C50E73}" srcOrd="0" destOrd="0" presId="urn:microsoft.com/office/officeart/2005/8/layout/hierarchy1"/>
    <dgm:cxn modelId="{B53D00E6-7880-4E7A-B317-17C725A46ACE}" srcId="{C05AC720-2623-49CF-963A-ABA72C7E2E6F}" destId="{9DCE05FF-E79A-43AB-AA23-8CE6563374BA}" srcOrd="0" destOrd="0" parTransId="{73997DFA-D71A-4B53-92EB-3B4346DBA2C4}" sibTransId="{49DAFF60-A2AD-482B-B364-5FA41C5D3953}"/>
    <dgm:cxn modelId="{2E3B6BE7-51CB-4A8F-8067-4E5D99818FA6}" srcId="{9DCE05FF-E79A-43AB-AA23-8CE6563374BA}" destId="{EE4AF34D-D8C3-4C6F-A65B-A50FB9BD556E}" srcOrd="1" destOrd="0" parTransId="{AEF2D9B7-44A8-4476-94D1-CC41843D25C6}" sibTransId="{D1423E7E-D792-4A3E-9737-0959A8D838C7}"/>
    <dgm:cxn modelId="{65649324-1EE7-4B45-96C8-6BFE3BF9A37A}" type="presParOf" srcId="{F3867713-C1F3-4D7D-89CC-DA5376230AA2}" destId="{B12C3886-867D-4A03-9B89-5C6BAD68591F}" srcOrd="0" destOrd="0" presId="urn:microsoft.com/office/officeart/2005/8/layout/hierarchy1"/>
    <dgm:cxn modelId="{0DF1017C-55A5-4AD7-B390-1F759DDAA562}" type="presParOf" srcId="{B12C3886-867D-4A03-9B89-5C6BAD68591F}" destId="{8E2305DD-A807-4483-B2E6-F718F9CE66E9}" srcOrd="0" destOrd="0" presId="urn:microsoft.com/office/officeart/2005/8/layout/hierarchy1"/>
    <dgm:cxn modelId="{868A84F9-2F09-44EF-9C9D-D93058F2F25D}" type="presParOf" srcId="{8E2305DD-A807-4483-B2E6-F718F9CE66E9}" destId="{95A8E26C-BCD2-4690-BB4D-CE26B7099FC4}" srcOrd="0" destOrd="0" presId="urn:microsoft.com/office/officeart/2005/8/layout/hierarchy1"/>
    <dgm:cxn modelId="{BDDDC7D6-B96E-4505-BF65-4DFC29A59CD7}" type="presParOf" srcId="{8E2305DD-A807-4483-B2E6-F718F9CE66E9}" destId="{3E4B547F-21E9-4B54-829F-6E61E2D7ABFD}" srcOrd="1" destOrd="0" presId="urn:microsoft.com/office/officeart/2005/8/layout/hierarchy1"/>
    <dgm:cxn modelId="{FB9E49AC-AB70-41D5-A041-CF13FDBBAD34}" type="presParOf" srcId="{B12C3886-867D-4A03-9B89-5C6BAD68591F}" destId="{52E09611-3226-428F-A7E7-EC162D2BABFC}" srcOrd="1" destOrd="0" presId="urn:microsoft.com/office/officeart/2005/8/layout/hierarchy1"/>
    <dgm:cxn modelId="{8D3997E5-A909-44F9-9E45-73EEF4F2BBBA}" type="presParOf" srcId="{52E09611-3226-428F-A7E7-EC162D2BABFC}" destId="{11D86AF3-89A7-4C80-A8D9-C57BE344F204}" srcOrd="0" destOrd="0" presId="urn:microsoft.com/office/officeart/2005/8/layout/hierarchy1"/>
    <dgm:cxn modelId="{5061BA16-D932-488E-898D-1A09BEEFD8D7}" type="presParOf" srcId="{52E09611-3226-428F-A7E7-EC162D2BABFC}" destId="{D97CB4E9-8977-435C-9BA3-2C5D5406D559}" srcOrd="1" destOrd="0" presId="urn:microsoft.com/office/officeart/2005/8/layout/hierarchy1"/>
    <dgm:cxn modelId="{8255B8B2-3891-41F5-90C5-A34E71E30BF4}" type="presParOf" srcId="{D97CB4E9-8977-435C-9BA3-2C5D5406D559}" destId="{A6D83B3B-1AED-4BAD-A60B-2048A51E4127}" srcOrd="0" destOrd="0" presId="urn:microsoft.com/office/officeart/2005/8/layout/hierarchy1"/>
    <dgm:cxn modelId="{2961732C-3840-4DC9-B02D-D01B87532199}" type="presParOf" srcId="{A6D83B3B-1AED-4BAD-A60B-2048A51E4127}" destId="{C491DCC2-4CD9-455B-B2DE-32E90F90F56A}" srcOrd="0" destOrd="0" presId="urn:microsoft.com/office/officeart/2005/8/layout/hierarchy1"/>
    <dgm:cxn modelId="{AAC2A687-2078-4108-A4A7-CAD1C097786A}" type="presParOf" srcId="{A6D83B3B-1AED-4BAD-A60B-2048A51E4127}" destId="{DA373F2F-AAEA-4C84-8127-51E0E22F4A77}" srcOrd="1" destOrd="0" presId="urn:microsoft.com/office/officeart/2005/8/layout/hierarchy1"/>
    <dgm:cxn modelId="{7BC286E5-DDA7-4A51-B170-3EB142077414}" type="presParOf" srcId="{D97CB4E9-8977-435C-9BA3-2C5D5406D559}" destId="{E6427BA8-083B-4764-8BB4-CC51D4D27CD8}" srcOrd="1" destOrd="0" presId="urn:microsoft.com/office/officeart/2005/8/layout/hierarchy1"/>
    <dgm:cxn modelId="{61AC1771-F7CB-4570-81BD-53FCA41DAD99}" type="presParOf" srcId="{E6427BA8-083B-4764-8BB4-CC51D4D27CD8}" destId="{20B80BCD-4CCE-4CF1-9633-D19B630540B3}" srcOrd="0" destOrd="0" presId="urn:microsoft.com/office/officeart/2005/8/layout/hierarchy1"/>
    <dgm:cxn modelId="{9FB51208-7371-494C-A923-421114929EBB}" type="presParOf" srcId="{E6427BA8-083B-4764-8BB4-CC51D4D27CD8}" destId="{569DCC5F-04EB-4FEE-BEA9-806722E2B71A}" srcOrd="1" destOrd="0" presId="urn:microsoft.com/office/officeart/2005/8/layout/hierarchy1"/>
    <dgm:cxn modelId="{6CCA054A-943C-4494-88DF-9D9FF881C4F7}" type="presParOf" srcId="{569DCC5F-04EB-4FEE-BEA9-806722E2B71A}" destId="{6500E021-0A05-4E34-97BF-EA41FEDEEAE6}" srcOrd="0" destOrd="0" presId="urn:microsoft.com/office/officeart/2005/8/layout/hierarchy1"/>
    <dgm:cxn modelId="{EA65879F-5EE8-481B-9907-70F76F92FD95}" type="presParOf" srcId="{6500E021-0A05-4E34-97BF-EA41FEDEEAE6}" destId="{BDC97DEC-BBA5-498B-99CC-AB2C3B67F9E4}" srcOrd="0" destOrd="0" presId="urn:microsoft.com/office/officeart/2005/8/layout/hierarchy1"/>
    <dgm:cxn modelId="{0AFEF738-9ED3-41E3-B437-DA0FF1E29790}" type="presParOf" srcId="{6500E021-0A05-4E34-97BF-EA41FEDEEAE6}" destId="{EF93D7B8-0455-4A8F-B346-761B663E9463}" srcOrd="1" destOrd="0" presId="urn:microsoft.com/office/officeart/2005/8/layout/hierarchy1"/>
    <dgm:cxn modelId="{DE7B5895-E055-4114-8862-A088D5F6A82B}" type="presParOf" srcId="{569DCC5F-04EB-4FEE-BEA9-806722E2B71A}" destId="{6561778A-C332-417A-8432-C0864CEBE46C}" srcOrd="1" destOrd="0" presId="urn:microsoft.com/office/officeart/2005/8/layout/hierarchy1"/>
    <dgm:cxn modelId="{F0D1BE3C-1723-4DC1-9987-1BE9E7736668}" type="presParOf" srcId="{6561778A-C332-417A-8432-C0864CEBE46C}" destId="{149BB29F-1367-46F3-9416-AEE1CBB7AF54}" srcOrd="0" destOrd="0" presId="urn:microsoft.com/office/officeart/2005/8/layout/hierarchy1"/>
    <dgm:cxn modelId="{B00457FB-5E70-4AED-A137-4472CE2C4926}" type="presParOf" srcId="{6561778A-C332-417A-8432-C0864CEBE46C}" destId="{DC3B5BF2-DED2-47E3-82A9-06A266E19271}" srcOrd="1" destOrd="0" presId="urn:microsoft.com/office/officeart/2005/8/layout/hierarchy1"/>
    <dgm:cxn modelId="{118BB6AF-75A4-4448-9B58-16C460A8CAA6}" type="presParOf" srcId="{DC3B5BF2-DED2-47E3-82A9-06A266E19271}" destId="{F6EEDEA8-702D-4F89-B639-5A96DD5DA828}" srcOrd="0" destOrd="0" presId="urn:microsoft.com/office/officeart/2005/8/layout/hierarchy1"/>
    <dgm:cxn modelId="{05F14744-3693-4DE5-862E-474AC170C451}" type="presParOf" srcId="{F6EEDEA8-702D-4F89-B639-5A96DD5DA828}" destId="{ACDC5824-9E78-4E24-BC77-75CCE1DC0977}" srcOrd="0" destOrd="0" presId="urn:microsoft.com/office/officeart/2005/8/layout/hierarchy1"/>
    <dgm:cxn modelId="{202CF050-9612-4D12-AE11-80768C01BC90}" type="presParOf" srcId="{F6EEDEA8-702D-4F89-B639-5A96DD5DA828}" destId="{354E33FD-F5BB-40EF-A377-2CE38B2763D6}" srcOrd="1" destOrd="0" presId="urn:microsoft.com/office/officeart/2005/8/layout/hierarchy1"/>
    <dgm:cxn modelId="{2AF4CA24-5EC1-46FC-9BCF-C201F9A693A3}" type="presParOf" srcId="{DC3B5BF2-DED2-47E3-82A9-06A266E19271}" destId="{8545391B-BF54-4337-BBE7-FF1332A8A9C8}" srcOrd="1" destOrd="0" presId="urn:microsoft.com/office/officeart/2005/8/layout/hierarchy1"/>
    <dgm:cxn modelId="{BB40F694-52F9-4466-B0A6-9821446E1A34}" type="presParOf" srcId="{6561778A-C332-417A-8432-C0864CEBE46C}" destId="{60B1B4A8-A0F1-4CFA-A9AA-14FC53C50E73}" srcOrd="2" destOrd="0" presId="urn:microsoft.com/office/officeart/2005/8/layout/hierarchy1"/>
    <dgm:cxn modelId="{DA4236AC-2A94-49DE-8CB0-E9DF01A5CE31}" type="presParOf" srcId="{6561778A-C332-417A-8432-C0864CEBE46C}" destId="{F66A536D-1411-40AB-8AC0-3D4ED0AA5BDF}" srcOrd="3" destOrd="0" presId="urn:microsoft.com/office/officeart/2005/8/layout/hierarchy1"/>
    <dgm:cxn modelId="{DF70F857-92CC-4CFC-8B5A-E2FC1F6B4E93}" type="presParOf" srcId="{F66A536D-1411-40AB-8AC0-3D4ED0AA5BDF}" destId="{71BDB483-C8C8-4476-BE4F-76755EBE8115}" srcOrd="0" destOrd="0" presId="urn:microsoft.com/office/officeart/2005/8/layout/hierarchy1"/>
    <dgm:cxn modelId="{29B44FCB-E246-4BF0-BEC8-0AF0F0CC1062}" type="presParOf" srcId="{71BDB483-C8C8-4476-BE4F-76755EBE8115}" destId="{7F04983F-E97B-46A4-A9F3-6125AB5D238C}" srcOrd="0" destOrd="0" presId="urn:microsoft.com/office/officeart/2005/8/layout/hierarchy1"/>
    <dgm:cxn modelId="{BEC9F90D-0162-41EB-AF74-15692CDABBD9}" type="presParOf" srcId="{71BDB483-C8C8-4476-BE4F-76755EBE8115}" destId="{E4889575-ED9F-4F75-838C-07F78CC04AC6}" srcOrd="1" destOrd="0" presId="urn:microsoft.com/office/officeart/2005/8/layout/hierarchy1"/>
    <dgm:cxn modelId="{D6F1164B-A815-4432-A61E-1F28971B0FBE}" type="presParOf" srcId="{F66A536D-1411-40AB-8AC0-3D4ED0AA5BDF}" destId="{C8B0C6F1-BFAA-4F8C-9CF1-8F19F091DB61}" srcOrd="1" destOrd="0" presId="urn:microsoft.com/office/officeart/2005/8/layout/hierarchy1"/>
    <dgm:cxn modelId="{C93C6F09-6F12-4945-81F3-B0C5C0945503}" type="presParOf" srcId="{52E09611-3226-428F-A7E7-EC162D2BABFC}" destId="{12689366-3380-4E7B-B7B5-882346F51D20}" srcOrd="2" destOrd="0" presId="urn:microsoft.com/office/officeart/2005/8/layout/hierarchy1"/>
    <dgm:cxn modelId="{6498D645-F394-42A5-B44D-0DA204010343}" type="presParOf" srcId="{52E09611-3226-428F-A7E7-EC162D2BABFC}" destId="{1ED7C105-A5AB-4FEE-80DE-7107F08A79CD}" srcOrd="3" destOrd="0" presId="urn:microsoft.com/office/officeart/2005/8/layout/hierarchy1"/>
    <dgm:cxn modelId="{18B58935-4C8E-4B76-96DE-36B1632BE005}" type="presParOf" srcId="{1ED7C105-A5AB-4FEE-80DE-7107F08A79CD}" destId="{5634E567-4773-4942-99A6-9091360BE42D}" srcOrd="0" destOrd="0" presId="urn:microsoft.com/office/officeart/2005/8/layout/hierarchy1"/>
    <dgm:cxn modelId="{589B2CAE-9DD9-4C02-9825-9F92D56E23F9}" type="presParOf" srcId="{5634E567-4773-4942-99A6-9091360BE42D}" destId="{728C34F5-1AE1-4961-A93E-7033975F18A5}" srcOrd="0" destOrd="0" presId="urn:microsoft.com/office/officeart/2005/8/layout/hierarchy1"/>
    <dgm:cxn modelId="{B37F7C31-9F5B-482D-BE89-381286077AF0}" type="presParOf" srcId="{5634E567-4773-4942-99A6-9091360BE42D}" destId="{ADE61D38-835A-45F1-BE37-DA0E92C0CF06}" srcOrd="1" destOrd="0" presId="urn:microsoft.com/office/officeart/2005/8/layout/hierarchy1"/>
    <dgm:cxn modelId="{99391BA5-C7E1-495D-BFDD-A2639D78D9D8}" type="presParOf" srcId="{1ED7C105-A5AB-4FEE-80DE-7107F08A79CD}" destId="{320A6AFD-EF53-4DA8-A58E-E683CDB5D662}" srcOrd="1" destOrd="0" presId="urn:microsoft.com/office/officeart/2005/8/layout/hierarchy1"/>
    <dgm:cxn modelId="{601F0BF5-CB86-40F2-99CC-D1292D8ADE46}" type="presParOf" srcId="{320A6AFD-EF53-4DA8-A58E-E683CDB5D662}" destId="{8A8F36C4-7B50-44E8-82E1-73E9E0CF17CB}" srcOrd="0" destOrd="0" presId="urn:microsoft.com/office/officeart/2005/8/layout/hierarchy1"/>
    <dgm:cxn modelId="{5B104DFE-6E62-4098-885D-11E853F653F8}" type="presParOf" srcId="{320A6AFD-EF53-4DA8-A58E-E683CDB5D662}" destId="{6AC7F9F0-B3A6-4197-B3E3-61D2C3D81451}" srcOrd="1" destOrd="0" presId="urn:microsoft.com/office/officeart/2005/8/layout/hierarchy1"/>
    <dgm:cxn modelId="{8ED6ABE9-E93E-420E-B1FD-E218C084FC91}" type="presParOf" srcId="{6AC7F9F0-B3A6-4197-B3E3-61D2C3D81451}" destId="{A2C4A249-3184-45AF-A1D3-542E353AEB87}" srcOrd="0" destOrd="0" presId="urn:microsoft.com/office/officeart/2005/8/layout/hierarchy1"/>
    <dgm:cxn modelId="{D5E8C188-C84F-452C-9ABF-916315976A5B}" type="presParOf" srcId="{A2C4A249-3184-45AF-A1D3-542E353AEB87}" destId="{C8E32623-8546-473B-96AD-65F5C2EBC938}" srcOrd="0" destOrd="0" presId="urn:microsoft.com/office/officeart/2005/8/layout/hierarchy1"/>
    <dgm:cxn modelId="{4B6BF3E8-B2F7-4769-BBB9-B4641E918E1A}" type="presParOf" srcId="{A2C4A249-3184-45AF-A1D3-542E353AEB87}" destId="{B873AFAB-3480-4C36-B4EF-8DBAB1A5094E}" srcOrd="1" destOrd="0" presId="urn:microsoft.com/office/officeart/2005/8/layout/hierarchy1"/>
    <dgm:cxn modelId="{755B42CA-34B8-429E-8A5F-8C3194A01078}" type="presParOf" srcId="{6AC7F9F0-B3A6-4197-B3E3-61D2C3D81451}" destId="{89D04932-5EA4-4A6F-9D5C-5C7BED3E9167}" srcOrd="1" destOrd="0" presId="urn:microsoft.com/office/officeart/2005/8/layout/hierarchy1"/>
    <dgm:cxn modelId="{FE4F912D-F38A-4AE3-8E60-71AA607A1888}" type="presParOf" srcId="{89D04932-5EA4-4A6F-9D5C-5C7BED3E9167}" destId="{E55918A2-76A4-4170-A4FA-EFA10948B887}" srcOrd="0" destOrd="0" presId="urn:microsoft.com/office/officeart/2005/8/layout/hierarchy1"/>
    <dgm:cxn modelId="{D2D736A7-E470-4CBA-8F53-302A2A4FA282}" type="presParOf" srcId="{89D04932-5EA4-4A6F-9D5C-5C7BED3E9167}" destId="{65E80948-8D3B-48F2-8526-3DFF2C3D9FFA}" srcOrd="1" destOrd="0" presId="urn:microsoft.com/office/officeart/2005/8/layout/hierarchy1"/>
    <dgm:cxn modelId="{F95AA304-827F-4459-9607-611B6EC3C7AE}" type="presParOf" srcId="{65E80948-8D3B-48F2-8526-3DFF2C3D9FFA}" destId="{ACEE01DD-2B2C-48CC-9DA7-AC4818F66445}" srcOrd="0" destOrd="0" presId="urn:microsoft.com/office/officeart/2005/8/layout/hierarchy1"/>
    <dgm:cxn modelId="{87857E14-C184-48A7-ADB5-F684825C2042}" type="presParOf" srcId="{ACEE01DD-2B2C-48CC-9DA7-AC4818F66445}" destId="{9E5E996E-5497-4F0B-8E80-DD846F0A98AC}" srcOrd="0" destOrd="0" presId="urn:microsoft.com/office/officeart/2005/8/layout/hierarchy1"/>
    <dgm:cxn modelId="{343906FC-8405-45F9-9A57-7E7923F0D61F}" type="presParOf" srcId="{ACEE01DD-2B2C-48CC-9DA7-AC4818F66445}" destId="{B647B950-B375-44A7-B6AB-DC2AAD842585}" srcOrd="1" destOrd="0" presId="urn:microsoft.com/office/officeart/2005/8/layout/hierarchy1"/>
    <dgm:cxn modelId="{19456E51-259E-44E5-B7CA-B91C67B2802F}" type="presParOf" srcId="{65E80948-8D3B-48F2-8526-3DFF2C3D9FFA}" destId="{94A7F001-2A7C-4625-97E4-40550671BE48}" srcOrd="1" destOrd="0" presId="urn:microsoft.com/office/officeart/2005/8/layout/hierarchy1"/>
    <dgm:cxn modelId="{1C8DB5DA-6C37-4866-BC3A-61433E0EB097}" type="presParOf" srcId="{89D04932-5EA4-4A6F-9D5C-5C7BED3E9167}" destId="{F16E4910-26E9-4B99-A7C8-C95022028C0E}" srcOrd="2" destOrd="0" presId="urn:microsoft.com/office/officeart/2005/8/layout/hierarchy1"/>
    <dgm:cxn modelId="{C615A0F6-C793-4927-B2BD-B9238673CD03}" type="presParOf" srcId="{89D04932-5EA4-4A6F-9D5C-5C7BED3E9167}" destId="{5FE837BB-53BA-412B-BBBE-C968D3DC4066}" srcOrd="3" destOrd="0" presId="urn:microsoft.com/office/officeart/2005/8/layout/hierarchy1"/>
    <dgm:cxn modelId="{3068B2E3-F40E-4597-8C3D-1046F127E3D8}" type="presParOf" srcId="{5FE837BB-53BA-412B-BBBE-C968D3DC4066}" destId="{E793CFBA-2DB9-44CE-B1BE-1755FD308A55}" srcOrd="0" destOrd="0" presId="urn:microsoft.com/office/officeart/2005/8/layout/hierarchy1"/>
    <dgm:cxn modelId="{6C5805A0-87C5-4FD2-9919-2FEF931AB185}" type="presParOf" srcId="{E793CFBA-2DB9-44CE-B1BE-1755FD308A55}" destId="{AF5A64A3-9714-481D-8F29-86E7CBA4BFF2}" srcOrd="0" destOrd="0" presId="urn:microsoft.com/office/officeart/2005/8/layout/hierarchy1"/>
    <dgm:cxn modelId="{D10EBFC1-B9D7-4CE6-885F-778E34E832EB}" type="presParOf" srcId="{E793CFBA-2DB9-44CE-B1BE-1755FD308A55}" destId="{BC78FF0C-5DE5-4159-A208-59E86C286A51}" srcOrd="1" destOrd="0" presId="urn:microsoft.com/office/officeart/2005/8/layout/hierarchy1"/>
    <dgm:cxn modelId="{608C20B0-508D-497A-BE33-40751BA17E22}" type="presParOf" srcId="{5FE837BB-53BA-412B-BBBE-C968D3DC4066}" destId="{E7049974-85F1-4ADD-B885-FA7C09ABE21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E4910-26E9-4B99-A7C8-C95022028C0E}">
      <dsp:nvSpPr>
        <dsp:cNvPr id="0" name=""/>
        <dsp:cNvSpPr/>
      </dsp:nvSpPr>
      <dsp:spPr>
        <a:xfrm>
          <a:off x="9529975" y="4320752"/>
          <a:ext cx="802284" cy="488741"/>
        </a:xfrm>
        <a:custGeom>
          <a:avLst/>
          <a:gdLst/>
          <a:ahLst/>
          <a:cxnLst/>
          <a:rect l="0" t="0" r="0" b="0"/>
          <a:pathLst>
            <a:path>
              <a:moveTo>
                <a:pt x="0" y="0"/>
              </a:moveTo>
              <a:lnTo>
                <a:pt x="0" y="324329"/>
              </a:lnTo>
              <a:lnTo>
                <a:pt x="802284" y="324329"/>
              </a:lnTo>
              <a:lnTo>
                <a:pt x="802284" y="488741"/>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5918A2-76A4-4170-A4FA-EFA10948B887}">
      <dsp:nvSpPr>
        <dsp:cNvPr id="0" name=""/>
        <dsp:cNvSpPr/>
      </dsp:nvSpPr>
      <dsp:spPr>
        <a:xfrm>
          <a:off x="8281461" y="4320752"/>
          <a:ext cx="1248513" cy="515518"/>
        </a:xfrm>
        <a:custGeom>
          <a:avLst/>
          <a:gdLst/>
          <a:ahLst/>
          <a:cxnLst/>
          <a:rect l="0" t="0" r="0" b="0"/>
          <a:pathLst>
            <a:path>
              <a:moveTo>
                <a:pt x="1248513" y="0"/>
              </a:moveTo>
              <a:lnTo>
                <a:pt x="1248513" y="351106"/>
              </a:lnTo>
              <a:lnTo>
                <a:pt x="0" y="351106"/>
              </a:lnTo>
              <a:lnTo>
                <a:pt x="0" y="515518"/>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8F36C4-7B50-44E8-82E1-73E9E0CF17CB}">
      <dsp:nvSpPr>
        <dsp:cNvPr id="0" name=""/>
        <dsp:cNvSpPr/>
      </dsp:nvSpPr>
      <dsp:spPr>
        <a:xfrm>
          <a:off x="9451564" y="2763323"/>
          <a:ext cx="91440" cy="430454"/>
        </a:xfrm>
        <a:custGeom>
          <a:avLst/>
          <a:gdLst/>
          <a:ahLst/>
          <a:cxnLst/>
          <a:rect l="0" t="0" r="0" b="0"/>
          <a:pathLst>
            <a:path>
              <a:moveTo>
                <a:pt x="45720" y="0"/>
              </a:moveTo>
              <a:lnTo>
                <a:pt x="45720" y="266042"/>
              </a:lnTo>
              <a:lnTo>
                <a:pt x="78411" y="266042"/>
              </a:lnTo>
              <a:lnTo>
                <a:pt x="78411" y="430454"/>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689366-3380-4E7B-B7B5-882346F51D20}">
      <dsp:nvSpPr>
        <dsp:cNvPr id="0" name=""/>
        <dsp:cNvSpPr/>
      </dsp:nvSpPr>
      <dsp:spPr>
        <a:xfrm>
          <a:off x="6505936" y="1117966"/>
          <a:ext cx="2991347" cy="518380"/>
        </a:xfrm>
        <a:custGeom>
          <a:avLst/>
          <a:gdLst/>
          <a:ahLst/>
          <a:cxnLst/>
          <a:rect l="0" t="0" r="0" b="0"/>
          <a:pathLst>
            <a:path>
              <a:moveTo>
                <a:pt x="0" y="0"/>
              </a:moveTo>
              <a:lnTo>
                <a:pt x="0" y="353968"/>
              </a:lnTo>
              <a:lnTo>
                <a:pt x="2991347" y="353968"/>
              </a:lnTo>
              <a:lnTo>
                <a:pt x="2991347" y="51838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B1B4A8-A0F1-4CFA-A9AA-14FC53C50E73}">
      <dsp:nvSpPr>
        <dsp:cNvPr id="0" name=""/>
        <dsp:cNvSpPr/>
      </dsp:nvSpPr>
      <dsp:spPr>
        <a:xfrm>
          <a:off x="3879240" y="4414415"/>
          <a:ext cx="1084578" cy="516160"/>
        </a:xfrm>
        <a:custGeom>
          <a:avLst/>
          <a:gdLst/>
          <a:ahLst/>
          <a:cxnLst/>
          <a:rect l="0" t="0" r="0" b="0"/>
          <a:pathLst>
            <a:path>
              <a:moveTo>
                <a:pt x="0" y="0"/>
              </a:moveTo>
              <a:lnTo>
                <a:pt x="0" y="351748"/>
              </a:lnTo>
              <a:lnTo>
                <a:pt x="1084578" y="351748"/>
              </a:lnTo>
              <a:lnTo>
                <a:pt x="1084578" y="516160"/>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9BB29F-1367-46F3-9416-AEE1CBB7AF54}">
      <dsp:nvSpPr>
        <dsp:cNvPr id="0" name=""/>
        <dsp:cNvSpPr/>
      </dsp:nvSpPr>
      <dsp:spPr>
        <a:xfrm>
          <a:off x="2794661" y="4414415"/>
          <a:ext cx="1084578" cy="516160"/>
        </a:xfrm>
        <a:custGeom>
          <a:avLst/>
          <a:gdLst/>
          <a:ahLst/>
          <a:cxnLst/>
          <a:rect l="0" t="0" r="0" b="0"/>
          <a:pathLst>
            <a:path>
              <a:moveTo>
                <a:pt x="1084578" y="0"/>
              </a:moveTo>
              <a:lnTo>
                <a:pt x="1084578" y="351748"/>
              </a:lnTo>
              <a:lnTo>
                <a:pt x="0" y="351748"/>
              </a:lnTo>
              <a:lnTo>
                <a:pt x="0" y="516160"/>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B80BCD-4CCE-4CF1-9633-D19B630540B3}">
      <dsp:nvSpPr>
        <dsp:cNvPr id="0" name=""/>
        <dsp:cNvSpPr/>
      </dsp:nvSpPr>
      <dsp:spPr>
        <a:xfrm>
          <a:off x="3833520" y="2771279"/>
          <a:ext cx="91440" cy="516160"/>
        </a:xfrm>
        <a:custGeom>
          <a:avLst/>
          <a:gdLst/>
          <a:ahLst/>
          <a:cxnLst/>
          <a:rect l="0" t="0" r="0" b="0"/>
          <a:pathLst>
            <a:path>
              <a:moveTo>
                <a:pt x="45720" y="0"/>
              </a:moveTo>
              <a:lnTo>
                <a:pt x="45720" y="516160"/>
              </a:lnTo>
            </a:path>
          </a:pathLst>
        </a:custGeom>
        <a:noFill/>
        <a:ln w="34925" cap="flat" cmpd="sng" algn="in">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D86AF3-89A7-4C80-A8D9-C57BE344F204}">
      <dsp:nvSpPr>
        <dsp:cNvPr id="0" name=""/>
        <dsp:cNvSpPr/>
      </dsp:nvSpPr>
      <dsp:spPr>
        <a:xfrm>
          <a:off x="3879240" y="1117966"/>
          <a:ext cx="2626695" cy="526337"/>
        </a:xfrm>
        <a:custGeom>
          <a:avLst/>
          <a:gdLst/>
          <a:ahLst/>
          <a:cxnLst/>
          <a:rect l="0" t="0" r="0" b="0"/>
          <a:pathLst>
            <a:path>
              <a:moveTo>
                <a:pt x="2626695" y="0"/>
              </a:moveTo>
              <a:lnTo>
                <a:pt x="2626695" y="361925"/>
              </a:lnTo>
              <a:lnTo>
                <a:pt x="0" y="361925"/>
              </a:lnTo>
              <a:lnTo>
                <a:pt x="0" y="526337"/>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A8E26C-BCD2-4690-BB4D-CE26B7099FC4}">
      <dsp:nvSpPr>
        <dsp:cNvPr id="0" name=""/>
        <dsp:cNvSpPr/>
      </dsp:nvSpPr>
      <dsp:spPr>
        <a:xfrm>
          <a:off x="5437980" y="-9009"/>
          <a:ext cx="2135911" cy="1126975"/>
        </a:xfrm>
        <a:prstGeom prst="roundRect">
          <a:avLst>
            <a:gd name="adj" fmla="val 10000"/>
          </a:avLst>
        </a:prstGeom>
        <a:solidFill>
          <a:srgbClr val="00B0F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4B547F-21E9-4B54-829F-6E61E2D7ABFD}">
      <dsp:nvSpPr>
        <dsp:cNvPr id="0" name=""/>
        <dsp:cNvSpPr/>
      </dsp:nvSpPr>
      <dsp:spPr>
        <a:xfrm>
          <a:off x="5635176" y="178327"/>
          <a:ext cx="2135911"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i="1" kern="1200" dirty="0"/>
            <a:t>Ist die Reihenfolge unterscheidbar?</a:t>
          </a:r>
        </a:p>
      </dsp:txBody>
      <dsp:txXfrm>
        <a:off x="5668184" y="211335"/>
        <a:ext cx="2069895" cy="1060959"/>
      </dsp:txXfrm>
    </dsp:sp>
    <dsp:sp modelId="{C491DCC2-4CD9-455B-B2DE-32E90F90F56A}">
      <dsp:nvSpPr>
        <dsp:cNvPr id="0" name=""/>
        <dsp:cNvSpPr/>
      </dsp:nvSpPr>
      <dsp:spPr>
        <a:xfrm>
          <a:off x="2991857" y="1644303"/>
          <a:ext cx="1774764" cy="1126975"/>
        </a:xfrm>
        <a:prstGeom prst="roundRect">
          <a:avLst>
            <a:gd name="adj" fmla="val 10000"/>
          </a:avLst>
        </a:prstGeom>
        <a:solidFill>
          <a:srgbClr val="92D05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373F2F-AAEA-4C84-8127-51E0E22F4A77}">
      <dsp:nvSpPr>
        <dsp:cNvPr id="0" name=""/>
        <dsp:cNvSpPr/>
      </dsp:nvSpPr>
      <dsp:spPr>
        <a:xfrm>
          <a:off x="3189054" y="1831640"/>
          <a:ext cx="1774764" cy="1126975"/>
        </a:xfrm>
        <a:prstGeom prst="roundRect">
          <a:avLst>
            <a:gd name="adj" fmla="val 10000"/>
          </a:avLst>
        </a:prstGeom>
        <a:solidFill>
          <a:schemeClr val="bg1">
            <a:alpha val="9000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1" kern="1200" dirty="0"/>
            <a:t>Kombination</a:t>
          </a:r>
          <a:endParaRPr lang="de-DE" sz="1500" b="1" kern="1200" dirty="0"/>
        </a:p>
      </dsp:txBody>
      <dsp:txXfrm>
        <a:off x="3222062" y="1864648"/>
        <a:ext cx="1708748" cy="1060959"/>
      </dsp:txXfrm>
    </dsp:sp>
    <dsp:sp modelId="{BDC97DEC-BBA5-498B-99CC-AB2C3B67F9E4}">
      <dsp:nvSpPr>
        <dsp:cNvPr id="0" name=""/>
        <dsp:cNvSpPr/>
      </dsp:nvSpPr>
      <dsp:spPr>
        <a:xfrm>
          <a:off x="2991857" y="3287440"/>
          <a:ext cx="1774764" cy="1126975"/>
        </a:xfrm>
        <a:prstGeom prst="roundRect">
          <a:avLst>
            <a:gd name="adj" fmla="val 10000"/>
          </a:avLst>
        </a:prstGeom>
        <a:solidFill>
          <a:srgbClr val="00B0F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93D7B8-0455-4A8F-B346-761B663E9463}">
      <dsp:nvSpPr>
        <dsp:cNvPr id="0" name=""/>
        <dsp:cNvSpPr/>
      </dsp:nvSpPr>
      <dsp:spPr>
        <a:xfrm>
          <a:off x="3189054" y="3474776"/>
          <a:ext cx="1774764"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de-DE" sz="1900" i="1" kern="1200" dirty="0"/>
            <a:t>Kommen Elemente mehrmals vor?</a:t>
          </a:r>
        </a:p>
      </dsp:txBody>
      <dsp:txXfrm>
        <a:off x="3222062" y="3507784"/>
        <a:ext cx="1708748" cy="1060959"/>
      </dsp:txXfrm>
    </dsp:sp>
    <dsp:sp modelId="{ACDC5824-9E78-4E24-BC77-75CCE1DC0977}">
      <dsp:nvSpPr>
        <dsp:cNvPr id="0" name=""/>
        <dsp:cNvSpPr/>
      </dsp:nvSpPr>
      <dsp:spPr>
        <a:xfrm>
          <a:off x="1907279" y="4930576"/>
          <a:ext cx="1774764" cy="1126975"/>
        </a:xfrm>
        <a:prstGeom prst="roundRect">
          <a:avLst>
            <a:gd name="adj" fmla="val 10000"/>
          </a:avLst>
        </a:prstGeom>
        <a:solidFill>
          <a:srgbClr val="92D05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4E33FD-F5BB-40EF-A377-2CE38B2763D6}">
      <dsp:nvSpPr>
        <dsp:cNvPr id="0" name=""/>
        <dsp:cNvSpPr/>
      </dsp:nvSpPr>
      <dsp:spPr>
        <a:xfrm>
          <a:off x="2104475" y="5117913"/>
          <a:ext cx="1774764"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endParaRPr lang="de-DE" sz="1900" kern="1200" dirty="0"/>
        </a:p>
      </dsp:txBody>
      <dsp:txXfrm>
        <a:off x="2137483" y="5150921"/>
        <a:ext cx="1708748" cy="1060959"/>
      </dsp:txXfrm>
    </dsp:sp>
    <dsp:sp modelId="{7F04983F-E97B-46A4-A9F3-6125AB5D238C}">
      <dsp:nvSpPr>
        <dsp:cNvPr id="0" name=""/>
        <dsp:cNvSpPr/>
      </dsp:nvSpPr>
      <dsp:spPr>
        <a:xfrm>
          <a:off x="4076436" y="4930576"/>
          <a:ext cx="1774764" cy="1126975"/>
        </a:xfrm>
        <a:prstGeom prst="roundRect">
          <a:avLst>
            <a:gd name="adj" fmla="val 10000"/>
          </a:avLst>
        </a:prstGeom>
        <a:solidFill>
          <a:srgbClr val="92D05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889575-ED9F-4F75-838C-07F78CC04AC6}">
      <dsp:nvSpPr>
        <dsp:cNvPr id="0" name=""/>
        <dsp:cNvSpPr/>
      </dsp:nvSpPr>
      <dsp:spPr>
        <a:xfrm>
          <a:off x="4273632" y="5117913"/>
          <a:ext cx="1774764"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endParaRPr lang="de-DE" sz="1900" kern="1200" dirty="0"/>
        </a:p>
      </dsp:txBody>
      <dsp:txXfrm>
        <a:off x="4306640" y="5150921"/>
        <a:ext cx="1708748" cy="1060959"/>
      </dsp:txXfrm>
    </dsp:sp>
    <dsp:sp modelId="{728C34F5-1AE1-4961-A93E-7033975F18A5}">
      <dsp:nvSpPr>
        <dsp:cNvPr id="0" name=""/>
        <dsp:cNvSpPr/>
      </dsp:nvSpPr>
      <dsp:spPr>
        <a:xfrm>
          <a:off x="8642016" y="1636347"/>
          <a:ext cx="1710536" cy="1126975"/>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E61D38-835A-45F1-BE37-DA0E92C0CF06}">
      <dsp:nvSpPr>
        <dsp:cNvPr id="0" name=""/>
        <dsp:cNvSpPr/>
      </dsp:nvSpPr>
      <dsp:spPr>
        <a:xfrm>
          <a:off x="8839212" y="1823683"/>
          <a:ext cx="1710536"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1" kern="1200" dirty="0">
              <a:solidFill>
                <a:schemeClr val="bg1">
                  <a:lumMod val="50000"/>
                </a:schemeClr>
              </a:solidFill>
            </a:rPr>
            <a:t>Permutation</a:t>
          </a:r>
          <a:endParaRPr lang="de-DE" sz="1500" b="1" kern="1200" dirty="0">
            <a:solidFill>
              <a:schemeClr val="bg1">
                <a:lumMod val="50000"/>
              </a:schemeClr>
            </a:solidFill>
          </a:endParaRPr>
        </a:p>
      </dsp:txBody>
      <dsp:txXfrm>
        <a:off x="8872220" y="1856691"/>
        <a:ext cx="1644520" cy="1060959"/>
      </dsp:txXfrm>
    </dsp:sp>
    <dsp:sp modelId="{C8E32623-8546-473B-96AD-65F5C2EBC938}">
      <dsp:nvSpPr>
        <dsp:cNvPr id="0" name=""/>
        <dsp:cNvSpPr/>
      </dsp:nvSpPr>
      <dsp:spPr>
        <a:xfrm>
          <a:off x="8642592" y="3193777"/>
          <a:ext cx="1774764" cy="1126975"/>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73AFAB-3480-4C36-B4EF-8DBAB1A5094E}">
      <dsp:nvSpPr>
        <dsp:cNvPr id="0" name=""/>
        <dsp:cNvSpPr/>
      </dsp:nvSpPr>
      <dsp:spPr>
        <a:xfrm>
          <a:off x="8839789" y="3381113"/>
          <a:ext cx="1774764"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de-DE" sz="1900" i="1" kern="1200" dirty="0">
              <a:solidFill>
                <a:schemeClr val="bg1">
                  <a:lumMod val="50000"/>
                </a:schemeClr>
              </a:solidFill>
            </a:rPr>
            <a:t>Kommen Elemente mehrmals vor?</a:t>
          </a:r>
        </a:p>
      </dsp:txBody>
      <dsp:txXfrm>
        <a:off x="8872797" y="3414121"/>
        <a:ext cx="1708748" cy="1060959"/>
      </dsp:txXfrm>
    </dsp:sp>
    <dsp:sp modelId="{9E5E996E-5497-4F0B-8E80-DD846F0A98AC}">
      <dsp:nvSpPr>
        <dsp:cNvPr id="0" name=""/>
        <dsp:cNvSpPr/>
      </dsp:nvSpPr>
      <dsp:spPr>
        <a:xfrm>
          <a:off x="7394079" y="4836271"/>
          <a:ext cx="1774764" cy="1126975"/>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47B950-B375-44A7-B6AB-DC2AAD842585}">
      <dsp:nvSpPr>
        <dsp:cNvPr id="0" name=""/>
        <dsp:cNvSpPr/>
      </dsp:nvSpPr>
      <dsp:spPr>
        <a:xfrm>
          <a:off x="7591275" y="5023607"/>
          <a:ext cx="1774764"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endParaRPr lang="de-DE" sz="1900" kern="1200" dirty="0"/>
        </a:p>
      </dsp:txBody>
      <dsp:txXfrm>
        <a:off x="7624283" y="5056615"/>
        <a:ext cx="1708748" cy="1060959"/>
      </dsp:txXfrm>
    </dsp:sp>
    <dsp:sp modelId="{AF5A64A3-9714-481D-8F29-86E7CBA4BFF2}">
      <dsp:nvSpPr>
        <dsp:cNvPr id="0" name=""/>
        <dsp:cNvSpPr/>
      </dsp:nvSpPr>
      <dsp:spPr>
        <a:xfrm>
          <a:off x="9444877" y="4809494"/>
          <a:ext cx="1774764" cy="1126975"/>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78FF0C-5DE5-4159-A208-59E86C286A51}">
      <dsp:nvSpPr>
        <dsp:cNvPr id="0" name=""/>
        <dsp:cNvSpPr/>
      </dsp:nvSpPr>
      <dsp:spPr>
        <a:xfrm>
          <a:off x="9642073" y="4996830"/>
          <a:ext cx="1774764" cy="1126975"/>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endParaRPr lang="de-DE" sz="1900" kern="1200" dirty="0"/>
        </a:p>
      </dsp:txBody>
      <dsp:txXfrm>
        <a:off x="9675081" y="5029838"/>
        <a:ext cx="1708748" cy="106095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12D93A-F655-484A-AB27-9CCBED5A75AA}" type="datetimeFigureOut">
              <a:rPr lang="de-DE" smtClean="0"/>
              <a:t>15.01.2020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0BAFAD-5089-4EAB-9B03-635B70F28445}" type="slidenum">
              <a:rPr lang="de-DE" smtClean="0"/>
              <a:t>‹Nr.›</a:t>
            </a:fld>
            <a:endParaRPr lang="de-DE"/>
          </a:p>
        </p:txBody>
      </p:sp>
    </p:spTree>
    <p:extLst>
      <p:ext uri="{BB962C8B-B14F-4D97-AF65-F5344CB8AC3E}">
        <p14:creationId xmlns:p14="http://schemas.microsoft.com/office/powerpoint/2010/main" val="315155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C0BAFAD-5089-4EAB-9B03-635B70F28445}" type="slidenum">
              <a:rPr lang="de-DE" smtClean="0"/>
              <a:t>6</a:t>
            </a:fld>
            <a:endParaRPr lang="de-DE"/>
          </a:p>
        </p:txBody>
      </p:sp>
    </p:spTree>
    <p:extLst>
      <p:ext uri="{BB962C8B-B14F-4D97-AF65-F5344CB8AC3E}">
        <p14:creationId xmlns:p14="http://schemas.microsoft.com/office/powerpoint/2010/main" val="3478320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C0BAFAD-5089-4EAB-9B03-635B70F28445}" type="slidenum">
              <a:rPr lang="de-DE" smtClean="0"/>
              <a:t>7</a:t>
            </a:fld>
            <a:endParaRPr lang="de-DE"/>
          </a:p>
        </p:txBody>
      </p:sp>
    </p:spTree>
    <p:extLst>
      <p:ext uri="{BB962C8B-B14F-4D97-AF65-F5344CB8AC3E}">
        <p14:creationId xmlns:p14="http://schemas.microsoft.com/office/powerpoint/2010/main" val="3419651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C0BAFAD-5089-4EAB-9B03-635B70F28445}" type="slidenum">
              <a:rPr lang="de-DE" smtClean="0"/>
              <a:t>9</a:t>
            </a:fld>
            <a:endParaRPr lang="de-DE"/>
          </a:p>
        </p:txBody>
      </p:sp>
    </p:spTree>
    <p:extLst>
      <p:ext uri="{BB962C8B-B14F-4D97-AF65-F5344CB8AC3E}">
        <p14:creationId xmlns:p14="http://schemas.microsoft.com/office/powerpoint/2010/main" val="1799895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C0BAFAD-5089-4EAB-9B03-635B70F28445}" type="slidenum">
              <a:rPr lang="de-DE" smtClean="0"/>
              <a:t>10</a:t>
            </a:fld>
            <a:endParaRPr lang="de-DE"/>
          </a:p>
        </p:txBody>
      </p:sp>
    </p:spTree>
    <p:extLst>
      <p:ext uri="{BB962C8B-B14F-4D97-AF65-F5344CB8AC3E}">
        <p14:creationId xmlns:p14="http://schemas.microsoft.com/office/powerpoint/2010/main" val="3958034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1" kern="1200" dirty="0">
                <a:solidFill>
                  <a:schemeClr val="tx1"/>
                </a:solidFill>
                <a:effectLst/>
                <a:latin typeface="+mn-lt"/>
                <a:ea typeface="+mn-ea"/>
                <a:cs typeface="+mn-cs"/>
              </a:rPr>
              <a:t>N</a:t>
            </a:r>
            <a:r>
              <a:rPr lang="de-DE" sz="1200" b="0" i="0" kern="1200" dirty="0">
                <a:solidFill>
                  <a:schemeClr val="tx1"/>
                </a:solidFill>
                <a:effectLst/>
                <a:latin typeface="+mn-lt"/>
                <a:ea typeface="+mn-ea"/>
                <a:cs typeface="+mn-cs"/>
              </a:rPr>
              <a:t> die Anzahl der Elemente in der Grundgesamtheit</a:t>
            </a:r>
          </a:p>
          <a:p>
            <a:r>
              <a:rPr lang="de-DE" sz="1200" b="0" i="1" kern="1200" dirty="0">
                <a:solidFill>
                  <a:schemeClr val="tx1"/>
                </a:solidFill>
                <a:effectLst/>
                <a:latin typeface="+mn-lt"/>
                <a:ea typeface="+mn-ea"/>
                <a:cs typeface="+mn-cs"/>
              </a:rPr>
              <a:t>M</a:t>
            </a:r>
            <a:r>
              <a:rPr lang="de-DE" sz="1200" b="0" i="0" kern="1200" dirty="0">
                <a:solidFill>
                  <a:schemeClr val="tx1"/>
                </a:solidFill>
                <a:effectLst/>
                <a:latin typeface="+mn-lt"/>
                <a:ea typeface="+mn-ea"/>
                <a:cs typeface="+mn-cs"/>
              </a:rPr>
              <a:t> die Anzahl der Elemente, die für uns günstig sind</a:t>
            </a:r>
          </a:p>
          <a:p>
            <a:r>
              <a:rPr lang="de-DE" sz="1200" b="0" i="1" kern="1200" dirty="0">
                <a:solidFill>
                  <a:schemeClr val="tx1"/>
                </a:solidFill>
                <a:effectLst/>
                <a:latin typeface="+mn-lt"/>
                <a:ea typeface="+mn-ea"/>
                <a:cs typeface="+mn-cs"/>
              </a:rPr>
              <a:t>n</a:t>
            </a:r>
            <a:r>
              <a:rPr lang="de-DE" sz="1200" b="0" i="0" kern="1200" dirty="0">
                <a:solidFill>
                  <a:schemeClr val="tx1"/>
                </a:solidFill>
                <a:effectLst/>
                <a:latin typeface="+mn-lt"/>
                <a:ea typeface="+mn-ea"/>
                <a:cs typeface="+mn-cs"/>
              </a:rPr>
              <a:t> sei die </a:t>
            </a:r>
            <a:r>
              <a:rPr lang="de-DE" sz="1200" b="0" i="0" kern="1200" dirty="0" err="1">
                <a:solidFill>
                  <a:schemeClr val="tx1"/>
                </a:solidFill>
                <a:effectLst/>
                <a:latin typeface="+mn-lt"/>
                <a:ea typeface="+mn-ea"/>
                <a:cs typeface="+mn-cs"/>
              </a:rPr>
              <a:t>größe</a:t>
            </a:r>
            <a:r>
              <a:rPr lang="de-DE" sz="1200" b="0" i="0" kern="1200" dirty="0">
                <a:solidFill>
                  <a:schemeClr val="tx1"/>
                </a:solidFill>
                <a:effectLst/>
                <a:latin typeface="+mn-lt"/>
                <a:ea typeface="+mn-ea"/>
                <a:cs typeface="+mn-cs"/>
              </a:rPr>
              <a:t> der Stichprobe (daher die Anzahl der Elemente, die wir "entnehmen" wollen)</a:t>
            </a:r>
          </a:p>
          <a:p>
            <a:r>
              <a:rPr lang="de-DE" sz="1200" b="0" i="1" kern="1200" dirty="0">
                <a:solidFill>
                  <a:schemeClr val="tx1"/>
                </a:solidFill>
                <a:effectLst/>
                <a:latin typeface="+mn-lt"/>
                <a:ea typeface="+mn-ea"/>
                <a:cs typeface="+mn-cs"/>
              </a:rPr>
              <a:t>m</a:t>
            </a:r>
            <a:r>
              <a:rPr lang="de-DE" sz="1200" b="0" i="0" kern="1200" dirty="0">
                <a:solidFill>
                  <a:schemeClr val="tx1"/>
                </a:solidFill>
                <a:effectLst/>
                <a:latin typeface="+mn-lt"/>
                <a:ea typeface="+mn-ea"/>
                <a:cs typeface="+mn-cs"/>
              </a:rPr>
              <a:t> die Anzahl der Elemente aus </a:t>
            </a:r>
            <a:r>
              <a:rPr lang="de-DE" sz="1200" b="0" i="1" kern="1200" dirty="0">
                <a:solidFill>
                  <a:schemeClr val="tx1"/>
                </a:solidFill>
                <a:effectLst/>
                <a:latin typeface="+mn-lt"/>
                <a:ea typeface="+mn-ea"/>
                <a:cs typeface="+mn-cs"/>
              </a:rPr>
              <a:t>M</a:t>
            </a:r>
            <a:r>
              <a:rPr lang="de-DE" sz="1200" b="0" i="0" kern="1200" dirty="0">
                <a:solidFill>
                  <a:schemeClr val="tx1"/>
                </a:solidFill>
                <a:effectLst/>
                <a:latin typeface="+mn-lt"/>
                <a:ea typeface="+mn-ea"/>
                <a:cs typeface="+mn-cs"/>
              </a:rPr>
              <a:t>, die in </a:t>
            </a:r>
            <a:r>
              <a:rPr lang="de-DE" sz="1200" b="0" i="1" kern="1200" dirty="0">
                <a:solidFill>
                  <a:schemeClr val="tx1"/>
                </a:solidFill>
                <a:effectLst/>
                <a:latin typeface="+mn-lt"/>
                <a:ea typeface="+mn-ea"/>
                <a:cs typeface="+mn-cs"/>
              </a:rPr>
              <a:t>n</a:t>
            </a:r>
            <a:r>
              <a:rPr lang="de-DE" sz="1200" b="0" i="0" kern="1200" dirty="0">
                <a:solidFill>
                  <a:schemeClr val="tx1"/>
                </a:solidFill>
                <a:effectLst/>
                <a:latin typeface="+mn-lt"/>
                <a:ea typeface="+mn-ea"/>
                <a:cs typeface="+mn-cs"/>
              </a:rPr>
              <a:t> enthalten sind. (das was wir erreichen wollen)</a:t>
            </a:r>
            <a:endParaRPr lang="de-DE" dirty="0"/>
          </a:p>
        </p:txBody>
      </p:sp>
      <p:sp>
        <p:nvSpPr>
          <p:cNvPr id="4" name="Foliennummernplatzhalter 3"/>
          <p:cNvSpPr>
            <a:spLocks noGrp="1"/>
          </p:cNvSpPr>
          <p:nvPr>
            <p:ph type="sldNum" sz="quarter" idx="5"/>
          </p:nvPr>
        </p:nvSpPr>
        <p:spPr/>
        <p:txBody>
          <a:bodyPr/>
          <a:lstStyle/>
          <a:p>
            <a:fld id="{0C0BAFAD-5089-4EAB-9B03-635B70F28445}" type="slidenum">
              <a:rPr lang="de-DE" smtClean="0"/>
              <a:t>13</a:t>
            </a:fld>
            <a:endParaRPr lang="de-DE"/>
          </a:p>
        </p:txBody>
      </p:sp>
    </p:spTree>
    <p:extLst>
      <p:ext uri="{BB962C8B-B14F-4D97-AF65-F5344CB8AC3E}">
        <p14:creationId xmlns:p14="http://schemas.microsoft.com/office/powerpoint/2010/main" val="1133721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C0BAFAD-5089-4EAB-9B03-635B70F28445}" type="slidenum">
              <a:rPr lang="de-DE" smtClean="0"/>
              <a:t>14</a:t>
            </a:fld>
            <a:endParaRPr lang="de-DE"/>
          </a:p>
        </p:txBody>
      </p:sp>
    </p:spTree>
    <p:extLst>
      <p:ext uri="{BB962C8B-B14F-4D97-AF65-F5344CB8AC3E}">
        <p14:creationId xmlns:p14="http://schemas.microsoft.com/office/powerpoint/2010/main" val="89335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A1AFBA7-D7A4-4C9A-A5FD-5C8D3B323542}" type="datetimeFigureOut">
              <a:rPr lang="de-DE" smtClean="0"/>
              <a:t>15.01.2020</a:t>
            </a:fld>
            <a:endParaRPr lang="de-D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E8D7A48-59DE-4157-A564-77BB2170C427}" type="slidenum">
              <a:rPr lang="de-DE" smtClean="0"/>
              <a:t>‹Nr.›</a:t>
            </a:fld>
            <a:endParaRPr lang="de-D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295176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A1AFBA7-D7A4-4C9A-A5FD-5C8D3B323542}" type="datetimeFigureOut">
              <a:rPr lang="de-DE" smtClean="0"/>
              <a:t>15.01.2020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E8D7A48-59DE-4157-A564-77BB2170C427}" type="slidenum">
              <a:rPr lang="de-DE" smtClean="0"/>
              <a:t>‹Nr.›</a:t>
            </a:fld>
            <a:endParaRPr lang="de-DE"/>
          </a:p>
        </p:txBody>
      </p:sp>
    </p:spTree>
    <p:extLst>
      <p:ext uri="{BB962C8B-B14F-4D97-AF65-F5344CB8AC3E}">
        <p14:creationId xmlns:p14="http://schemas.microsoft.com/office/powerpoint/2010/main" val="3752290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A1AFBA7-D7A4-4C9A-A5FD-5C8D3B323542}" type="datetimeFigureOut">
              <a:rPr lang="de-DE" smtClean="0"/>
              <a:t>15.01.2020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E8D7A48-59DE-4157-A564-77BB2170C427}" type="slidenum">
              <a:rPr lang="de-DE" smtClean="0"/>
              <a:t>‹Nr.›</a:t>
            </a:fld>
            <a:endParaRPr lang="de-DE"/>
          </a:p>
        </p:txBody>
      </p:sp>
    </p:spTree>
    <p:extLst>
      <p:ext uri="{BB962C8B-B14F-4D97-AF65-F5344CB8AC3E}">
        <p14:creationId xmlns:p14="http://schemas.microsoft.com/office/powerpoint/2010/main" val="134974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A1AFBA7-D7A4-4C9A-A5FD-5C8D3B323542}" type="datetimeFigureOut">
              <a:rPr lang="de-DE" smtClean="0"/>
              <a:t>15.01.2020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E8D7A48-59DE-4157-A564-77BB2170C427}" type="slidenum">
              <a:rPr lang="de-DE" smtClean="0"/>
              <a:t>‹Nr.›</a:t>
            </a:fld>
            <a:endParaRPr lang="de-DE"/>
          </a:p>
        </p:txBody>
      </p:sp>
    </p:spTree>
    <p:extLst>
      <p:ext uri="{BB962C8B-B14F-4D97-AF65-F5344CB8AC3E}">
        <p14:creationId xmlns:p14="http://schemas.microsoft.com/office/powerpoint/2010/main" val="221500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A1AFBA7-D7A4-4C9A-A5FD-5C8D3B323542}" type="datetimeFigureOut">
              <a:rPr lang="de-DE" smtClean="0"/>
              <a:t>15.01.2020</a:t>
            </a:fld>
            <a:endParaRPr lang="de-D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E8D7A48-59DE-4157-A564-77BB2170C427}" type="slidenum">
              <a:rPr lang="de-DE" smtClean="0"/>
              <a:t>‹Nr.›</a:t>
            </a:fld>
            <a:endParaRPr lang="de-DE"/>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7693385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A1AFBA7-D7A4-4C9A-A5FD-5C8D3B323542}" type="datetimeFigureOut">
              <a:rPr lang="de-DE" smtClean="0"/>
              <a:t>15.01.2020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E8D7A48-59DE-4157-A564-77BB2170C427}" type="slidenum">
              <a:rPr lang="de-DE" smtClean="0"/>
              <a:t>‹Nr.›</a:t>
            </a:fld>
            <a:endParaRPr lang="de-DE"/>
          </a:p>
        </p:txBody>
      </p:sp>
    </p:spTree>
    <p:extLst>
      <p:ext uri="{BB962C8B-B14F-4D97-AF65-F5344CB8AC3E}">
        <p14:creationId xmlns:p14="http://schemas.microsoft.com/office/powerpoint/2010/main" val="39903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A1AFBA7-D7A4-4C9A-A5FD-5C8D3B323542}" type="datetimeFigureOut">
              <a:rPr lang="de-DE" smtClean="0"/>
              <a:t>15.01.2020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0E8D7A48-59DE-4157-A564-77BB2170C427}" type="slidenum">
              <a:rPr lang="de-DE" smtClean="0"/>
              <a:t>‹Nr.›</a:t>
            </a:fld>
            <a:endParaRPr lang="de-DE"/>
          </a:p>
        </p:txBody>
      </p:sp>
    </p:spTree>
    <p:extLst>
      <p:ext uri="{BB962C8B-B14F-4D97-AF65-F5344CB8AC3E}">
        <p14:creationId xmlns:p14="http://schemas.microsoft.com/office/powerpoint/2010/main" val="1053617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1A1AFBA7-D7A4-4C9A-A5FD-5C8D3B323542}" type="datetimeFigureOut">
              <a:rPr lang="de-DE" smtClean="0"/>
              <a:t>15.01.2020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0E8D7A48-59DE-4157-A564-77BB2170C427}" type="slidenum">
              <a:rPr lang="de-DE" smtClean="0"/>
              <a:t>‹Nr.›</a:t>
            </a:fld>
            <a:endParaRPr lang="de-DE"/>
          </a:p>
        </p:txBody>
      </p:sp>
    </p:spTree>
    <p:extLst>
      <p:ext uri="{BB962C8B-B14F-4D97-AF65-F5344CB8AC3E}">
        <p14:creationId xmlns:p14="http://schemas.microsoft.com/office/powerpoint/2010/main" val="304933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1AFBA7-D7A4-4C9A-A5FD-5C8D3B323542}" type="datetimeFigureOut">
              <a:rPr lang="de-DE" smtClean="0"/>
              <a:t>15.01.2020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0E8D7A48-59DE-4157-A564-77BB2170C427}" type="slidenum">
              <a:rPr lang="de-DE" smtClean="0"/>
              <a:t>‹Nr.›</a:t>
            </a:fld>
            <a:endParaRPr lang="de-DE"/>
          </a:p>
        </p:txBody>
      </p:sp>
    </p:spTree>
    <p:extLst>
      <p:ext uri="{BB962C8B-B14F-4D97-AF65-F5344CB8AC3E}">
        <p14:creationId xmlns:p14="http://schemas.microsoft.com/office/powerpoint/2010/main" val="51480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A1AFBA7-D7A4-4C9A-A5FD-5C8D3B323542}" type="datetimeFigureOut">
              <a:rPr lang="de-DE" smtClean="0"/>
              <a:t>15.01.2020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E8D7A48-59DE-4157-A564-77BB2170C427}"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4340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A1AFBA7-D7A4-4C9A-A5FD-5C8D3B323542}" type="datetimeFigureOut">
              <a:rPr lang="de-DE" smtClean="0"/>
              <a:t>15.01.2020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E8D7A48-59DE-4157-A564-77BB2170C427}"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1876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A1AFBA7-D7A4-4C9A-A5FD-5C8D3B323542}" type="datetimeFigureOut">
              <a:rPr lang="de-DE" smtClean="0"/>
              <a:t>15.01.2020</a:t>
            </a:fld>
            <a:endParaRPr lang="de-D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de-D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E8D7A48-59DE-4157-A564-77BB2170C427}" type="slidenum">
              <a:rPr lang="de-DE" smtClean="0"/>
              <a:t>‹Nr.›</a:t>
            </a:fld>
            <a:endParaRPr lang="de-DE"/>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87043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5.png"/><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AE6C11-E3E4-4FB3-BF84-A7110854A642}"/>
              </a:ext>
            </a:extLst>
          </p:cNvPr>
          <p:cNvSpPr>
            <a:spLocks noGrp="1"/>
          </p:cNvSpPr>
          <p:nvPr>
            <p:ph type="ctrTitle"/>
          </p:nvPr>
        </p:nvSpPr>
        <p:spPr/>
        <p:txBody>
          <a:bodyPr/>
          <a:lstStyle/>
          <a:p>
            <a:r>
              <a:rPr lang="de-DE" dirty="0"/>
              <a:t>Kombinatorik</a:t>
            </a:r>
          </a:p>
        </p:txBody>
      </p:sp>
      <p:sp>
        <p:nvSpPr>
          <p:cNvPr id="3" name="Untertitel 2">
            <a:extLst>
              <a:ext uri="{FF2B5EF4-FFF2-40B4-BE49-F238E27FC236}">
                <a16:creationId xmlns:a16="http://schemas.microsoft.com/office/drawing/2014/main" id="{323AE529-51D1-47F6-8996-365ED4937AAA}"/>
              </a:ext>
            </a:extLst>
          </p:cNvPr>
          <p:cNvSpPr>
            <a:spLocks noGrp="1"/>
          </p:cNvSpPr>
          <p:nvPr>
            <p:ph type="subTitle" idx="1"/>
          </p:nvPr>
        </p:nvSpPr>
        <p:spPr/>
        <p:txBody>
          <a:bodyPr>
            <a:normAutofit fontScale="92500"/>
          </a:bodyPr>
          <a:lstStyle/>
          <a:p>
            <a:r>
              <a:rPr lang="de-DE" dirty="0"/>
              <a:t>Seminar Evaluation und Forschungsstrategien WS 19/20</a:t>
            </a:r>
          </a:p>
          <a:p>
            <a:r>
              <a:rPr lang="de-DE" dirty="0"/>
              <a:t>Charlotte Böhme, Nikolas Stattmüller, Sabine König</a:t>
            </a:r>
          </a:p>
        </p:txBody>
      </p:sp>
    </p:spTree>
    <p:extLst>
      <p:ext uri="{BB962C8B-B14F-4D97-AF65-F5344CB8AC3E}">
        <p14:creationId xmlns:p14="http://schemas.microsoft.com/office/powerpoint/2010/main" val="118896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0D433A-1A75-4AC1-BE69-6782CB181C5A}"/>
              </a:ext>
            </a:extLst>
          </p:cNvPr>
          <p:cNvSpPr>
            <a:spLocks noGrp="1"/>
          </p:cNvSpPr>
          <p:nvPr>
            <p:ph type="title"/>
          </p:nvPr>
        </p:nvSpPr>
        <p:spPr/>
        <p:txBody>
          <a:bodyPr/>
          <a:lstStyle/>
          <a:p>
            <a:r>
              <a:rPr lang="de-DE" dirty="0"/>
              <a:t>Variation</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642DDE92-5786-4981-AB7D-950622741E60}"/>
                  </a:ext>
                </a:extLst>
              </p:cNvPr>
              <p:cNvSpPr>
                <a:spLocks noGrp="1"/>
              </p:cNvSpPr>
              <p:nvPr>
                <p:ph idx="1"/>
              </p:nvPr>
            </p:nvSpPr>
            <p:spPr/>
            <p:txBody>
              <a:bodyPr/>
              <a:lstStyle/>
              <a:p>
                <a:pPr marL="0" indent="0" algn="just">
                  <a:buNone/>
                </a:pPr>
                <a:r>
                  <a:rPr lang="de-DE" sz="2400" dirty="0"/>
                  <a:t>In einer Urne befinden sich fünf verschiedenfarbige, durchnummerierte Kugeln. Es sollen drei Kugeln und unter Beachtung der Reihenfolge gezogen werden. Nach jedem Ziehen wird die Kugel zurück in die Urne gelegt. Wie viele Möglichkeiten gibt es?</a:t>
                </a:r>
              </a:p>
              <a:p>
                <a:pPr>
                  <a:buFont typeface="Wingdings" panose="05000000000000000000" pitchFamily="2" charset="2"/>
                  <a:buChar char="Ø"/>
                </a:pPr>
                <a:r>
                  <a:rPr lang="de-DE" sz="2400" dirty="0"/>
                  <a:t>Variation mit Wiederholung</a:t>
                </a:r>
              </a:p>
              <a:p>
                <a:pPr>
                  <a:buFont typeface="Wingdings" panose="05000000000000000000" pitchFamily="2" charset="2"/>
                  <a:buChar char="Ø"/>
                </a:pPr>
                <a:r>
                  <a:rPr lang="de-DE" sz="2400" dirty="0"/>
                  <a:t>n = 5; k = 3</a:t>
                </a:r>
              </a:p>
              <a:p>
                <a:pPr marL="0" indent="0">
                  <a:buNone/>
                </a:pPr>
                <a:endParaRPr lang="de-DE" sz="2400" dirty="0"/>
              </a:p>
              <a:p>
                <a:pPr marL="0" indent="0">
                  <a:buNone/>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5</m:t>
                          </m:r>
                        </m:e>
                        <m:sup>
                          <m:r>
                            <a:rPr lang="de-DE" sz="2400" b="0" i="1" smtClean="0">
                              <a:latin typeface="Cambria Math" panose="02040503050406030204" pitchFamily="18" charset="0"/>
                            </a:rPr>
                            <m:t>3</m:t>
                          </m:r>
                        </m:sup>
                      </m:sSup>
                      <m:r>
                        <a:rPr lang="de-DE" sz="2400" b="0" i="1" smtClean="0">
                          <a:latin typeface="Cambria Math" panose="02040503050406030204" pitchFamily="18" charset="0"/>
                        </a:rPr>
                        <m:t>=125</m:t>
                      </m:r>
                    </m:oMath>
                  </m:oMathPara>
                </a14:m>
                <a:endParaRPr lang="de-DE" sz="2400" dirty="0"/>
              </a:p>
            </p:txBody>
          </p:sp>
        </mc:Choice>
        <mc:Fallback xmlns="">
          <p:sp>
            <p:nvSpPr>
              <p:cNvPr id="3" name="Inhaltsplatzhalter 2">
                <a:extLst>
                  <a:ext uri="{FF2B5EF4-FFF2-40B4-BE49-F238E27FC236}">
                    <a16:creationId xmlns:a16="http://schemas.microsoft.com/office/drawing/2014/main" id="{642DDE92-5786-4981-AB7D-950622741E60}"/>
                  </a:ext>
                </a:extLst>
              </p:cNvPr>
              <p:cNvSpPr>
                <a:spLocks noGrp="1" noRot="1" noChangeAspect="1" noMove="1" noResize="1" noEditPoints="1" noAdjustHandles="1" noChangeArrowheads="1" noChangeShapeType="1" noTextEdit="1"/>
              </p:cNvSpPr>
              <p:nvPr>
                <p:ph idx="1"/>
              </p:nvPr>
            </p:nvSpPr>
            <p:spPr>
              <a:blipFill>
                <a:blip r:embed="rId3"/>
                <a:stretch>
                  <a:fillRect l="-952" t="-1871" r="-952"/>
                </a:stretch>
              </a:blipFill>
            </p:spPr>
            <p:txBody>
              <a:bodyPr/>
              <a:lstStyle/>
              <a:p>
                <a:r>
                  <a:rPr lang="de-DE">
                    <a:noFill/>
                  </a:rPr>
                  <a:t> </a:t>
                </a:r>
              </a:p>
            </p:txBody>
          </p:sp>
        </mc:Fallback>
      </mc:AlternateContent>
      <p:pic>
        <p:nvPicPr>
          <p:cNvPr id="4" name="Grafik 3">
            <a:extLst>
              <a:ext uri="{FF2B5EF4-FFF2-40B4-BE49-F238E27FC236}">
                <a16:creationId xmlns:a16="http://schemas.microsoft.com/office/drawing/2014/main" id="{3DD931C0-9DEE-4A38-ABBA-149E3675F8C8}"/>
              </a:ext>
            </a:extLst>
          </p:cNvPr>
          <p:cNvPicPr>
            <a:picLocks noChangeAspect="1"/>
          </p:cNvPicPr>
          <p:nvPr/>
        </p:nvPicPr>
        <p:blipFill>
          <a:blip r:embed="rId4"/>
          <a:stretch>
            <a:fillRect/>
          </a:stretch>
        </p:blipFill>
        <p:spPr>
          <a:xfrm>
            <a:off x="9500564" y="3474165"/>
            <a:ext cx="1319836" cy="1205069"/>
          </a:xfrm>
          <a:prstGeom prst="rect">
            <a:avLst/>
          </a:prstGeom>
        </p:spPr>
      </p:pic>
    </p:spTree>
    <p:extLst>
      <p:ext uri="{BB962C8B-B14F-4D97-AF65-F5344CB8AC3E}">
        <p14:creationId xmlns:p14="http://schemas.microsoft.com/office/powerpoint/2010/main" val="231951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4">
            <a:extLst>
              <a:ext uri="{FF2B5EF4-FFF2-40B4-BE49-F238E27FC236}">
                <a16:creationId xmlns:a16="http://schemas.microsoft.com/office/drawing/2014/main" id="{584D6268-8D00-4532-96D0-82EF8EF95415}"/>
              </a:ext>
            </a:extLst>
          </p:cNvPr>
          <p:cNvGraphicFramePr>
            <a:graphicFrameLocks noGrp="1"/>
          </p:cNvGraphicFramePr>
          <p:nvPr>
            <p:ph idx="1"/>
            <p:extLst>
              <p:ext uri="{D42A27DB-BD31-4B8C-83A1-F6EECF244321}">
                <p14:modId xmlns:p14="http://schemas.microsoft.com/office/powerpoint/2010/main" val="2235856456"/>
              </p:ext>
            </p:extLst>
          </p:nvPr>
        </p:nvGraphicFramePr>
        <p:xfrm>
          <a:off x="2074983" y="1168774"/>
          <a:ext cx="8969778" cy="4520451"/>
        </p:xfrm>
        <a:graphic>
          <a:graphicData uri="http://schemas.openxmlformats.org/drawingml/2006/table">
            <a:tbl>
              <a:tblPr firstRow="1" bandRow="1">
                <a:tableStyleId>{69CF1AB2-1976-4502-BF36-3FF5EA218861}</a:tableStyleId>
              </a:tblPr>
              <a:tblGrid>
                <a:gridCol w="3209778">
                  <a:extLst>
                    <a:ext uri="{9D8B030D-6E8A-4147-A177-3AD203B41FA5}">
                      <a16:colId xmlns:a16="http://schemas.microsoft.com/office/drawing/2014/main" val="3636527683"/>
                    </a:ext>
                  </a:extLst>
                </a:gridCol>
                <a:gridCol w="2880000">
                  <a:extLst>
                    <a:ext uri="{9D8B030D-6E8A-4147-A177-3AD203B41FA5}">
                      <a16:colId xmlns:a16="http://schemas.microsoft.com/office/drawing/2014/main" val="2209319431"/>
                    </a:ext>
                  </a:extLst>
                </a:gridCol>
                <a:gridCol w="2880000">
                  <a:extLst>
                    <a:ext uri="{9D8B030D-6E8A-4147-A177-3AD203B41FA5}">
                      <a16:colId xmlns:a16="http://schemas.microsoft.com/office/drawing/2014/main" val="90460489"/>
                    </a:ext>
                  </a:extLst>
                </a:gridCol>
              </a:tblGrid>
              <a:tr h="601774">
                <a:tc rowSpan="2">
                  <a:txBody>
                    <a:bodyPr/>
                    <a:lstStyle/>
                    <a:p>
                      <a:endParaRPr lang="de-DE" dirty="0">
                        <a:solidFill>
                          <a:schemeClr val="bg1"/>
                        </a:solidFill>
                      </a:endParaRPr>
                    </a:p>
                  </a:txBody>
                  <a:tcPr/>
                </a:tc>
                <a:tc>
                  <a:txBody>
                    <a:bodyPr/>
                    <a:lstStyle/>
                    <a:p>
                      <a:pPr algn="ctr"/>
                      <a:r>
                        <a:rPr lang="de-DE" sz="2400" dirty="0">
                          <a:solidFill>
                            <a:schemeClr val="bg1">
                              <a:lumMod val="65000"/>
                            </a:schemeClr>
                          </a:solidFill>
                        </a:rPr>
                        <a:t>Permutation</a:t>
                      </a:r>
                      <a:endParaRPr lang="de-DE" sz="2800" b="1" dirty="0">
                        <a:solidFill>
                          <a:schemeClr val="bg1">
                            <a:lumMod val="65000"/>
                          </a:schemeClr>
                        </a:solidFill>
                      </a:endParaRPr>
                    </a:p>
                  </a:txBody>
                  <a:tcPr/>
                </a:tc>
                <a:tc>
                  <a:txBody>
                    <a:bodyPr/>
                    <a:lstStyle/>
                    <a:p>
                      <a:pPr algn="ctr"/>
                      <a:r>
                        <a:rPr lang="de-DE" sz="2400" dirty="0"/>
                        <a:t>Kombination</a:t>
                      </a:r>
                      <a:endParaRPr lang="de-DE" sz="2400" b="1" dirty="0"/>
                    </a:p>
                  </a:txBody>
                  <a:tcPr/>
                </a:tc>
                <a:extLst>
                  <a:ext uri="{0D108BD9-81ED-4DB2-BD59-A6C34878D82A}">
                    <a16:rowId xmlns:a16="http://schemas.microsoft.com/office/drawing/2014/main" val="3842810090"/>
                  </a:ext>
                </a:extLst>
              </a:tr>
              <a:tr h="1038677">
                <a:tc vMerge="1">
                  <a:txBody>
                    <a:bodyPr/>
                    <a:lstStyle/>
                    <a:p>
                      <a:endParaRPr lang="de-DE" dirty="0"/>
                    </a:p>
                  </a:txBody>
                  <a:tcPr/>
                </a:tc>
                <a:tc>
                  <a:txBody>
                    <a:bodyPr/>
                    <a:lstStyle/>
                    <a:p>
                      <a:pPr algn="ctr"/>
                      <a:r>
                        <a:rPr lang="de-DE" sz="2000" dirty="0">
                          <a:solidFill>
                            <a:schemeClr val="bg1">
                              <a:lumMod val="65000"/>
                            </a:schemeClr>
                          </a:solidFill>
                        </a:rPr>
                        <a:t>Mit Beachtung der Reihenfolge</a:t>
                      </a:r>
                    </a:p>
                  </a:txBody>
                  <a:tcPr/>
                </a:tc>
                <a:tc>
                  <a:txBody>
                    <a:bodyPr/>
                    <a:lstStyle/>
                    <a:p>
                      <a:pPr algn="ctr"/>
                      <a:r>
                        <a:rPr lang="de-DE" sz="2000" dirty="0"/>
                        <a:t>Ohne Beachtung der Reihenfolge</a:t>
                      </a:r>
                    </a:p>
                  </a:txBody>
                  <a:tcPr/>
                </a:tc>
                <a:extLst>
                  <a:ext uri="{0D108BD9-81ED-4DB2-BD59-A6C34878D82A}">
                    <a16:rowId xmlns:a16="http://schemas.microsoft.com/office/drawing/2014/main" val="4020113124"/>
                  </a:ext>
                </a:extLst>
              </a:tr>
              <a:tr h="1440000">
                <a:tc>
                  <a:txBody>
                    <a:bodyPr/>
                    <a:lstStyle/>
                    <a:p>
                      <a:pPr algn="ctr"/>
                      <a:r>
                        <a:rPr lang="de-DE" sz="2000" dirty="0"/>
                        <a:t>Mit Zurücklegen</a:t>
                      </a:r>
                    </a:p>
                    <a:p>
                      <a:pPr algn="ctr"/>
                      <a:r>
                        <a:rPr lang="de-DE" sz="1600" dirty="0"/>
                        <a:t>( = Elemente kommen mehrmals vor)</a:t>
                      </a:r>
                    </a:p>
                  </a:txBody>
                  <a:tcPr/>
                </a:tc>
                <a:tc>
                  <a:txBody>
                    <a:bodyPr/>
                    <a:lstStyle/>
                    <a:p>
                      <a:endParaRPr lang="de-DE" dirty="0">
                        <a:solidFill>
                          <a:schemeClr val="bg1">
                            <a:lumMod val="65000"/>
                          </a:schemeClr>
                        </a:solidFill>
                      </a:endParaRP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3760976916"/>
                  </a:ext>
                </a:extLst>
              </a:tr>
              <a:tr h="1440000">
                <a:tc>
                  <a:txBody>
                    <a:bodyPr/>
                    <a:lstStyle/>
                    <a:p>
                      <a:pPr algn="ctr"/>
                      <a:r>
                        <a:rPr lang="de-DE" sz="2000" dirty="0"/>
                        <a:t>Ohne Zurücklegen</a:t>
                      </a:r>
                    </a:p>
                    <a:p>
                      <a:pPr algn="ctr"/>
                      <a:r>
                        <a:rPr lang="de-DE" sz="1600" dirty="0"/>
                        <a:t>( = Elemente kommen nicht mehrmals vor)</a:t>
                      </a:r>
                    </a:p>
                  </a:txBody>
                  <a:tcPr/>
                </a:tc>
                <a:tc>
                  <a:txBody>
                    <a:bodyPr/>
                    <a:lstStyle/>
                    <a:p>
                      <a:endParaRPr lang="de-DE" dirty="0">
                        <a:solidFill>
                          <a:schemeClr val="bg1">
                            <a:lumMod val="65000"/>
                          </a:schemeClr>
                        </a:solidFill>
                      </a:endParaRPr>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3356060857"/>
                  </a:ext>
                </a:extLst>
              </a:tr>
            </a:tbl>
          </a:graphicData>
        </a:graphic>
      </p:graphicFrame>
      <p:pic>
        <p:nvPicPr>
          <p:cNvPr id="6" name="Grafik 5">
            <a:extLst>
              <a:ext uri="{FF2B5EF4-FFF2-40B4-BE49-F238E27FC236}">
                <a16:creationId xmlns:a16="http://schemas.microsoft.com/office/drawing/2014/main" id="{E4F7CE41-C2BE-408E-9515-238E5ED83DCA}"/>
              </a:ext>
            </a:extLst>
          </p:cNvPr>
          <p:cNvPicPr>
            <a:picLocks noChangeAspect="1"/>
          </p:cNvPicPr>
          <p:nvPr/>
        </p:nvPicPr>
        <p:blipFill>
          <a:blip r:embed="rId2"/>
          <a:stretch>
            <a:fillRect/>
          </a:stretch>
        </p:blipFill>
        <p:spPr>
          <a:xfrm>
            <a:off x="8459886" y="3014744"/>
            <a:ext cx="2259695" cy="1048417"/>
          </a:xfrm>
          <a:prstGeom prst="rect">
            <a:avLst/>
          </a:prstGeom>
        </p:spPr>
      </p:pic>
      <p:pic>
        <p:nvPicPr>
          <p:cNvPr id="7" name="Grafik 6">
            <a:extLst>
              <a:ext uri="{FF2B5EF4-FFF2-40B4-BE49-F238E27FC236}">
                <a16:creationId xmlns:a16="http://schemas.microsoft.com/office/drawing/2014/main" id="{89D1D36C-C422-4A5A-9D39-D1D20AC372A0}"/>
              </a:ext>
            </a:extLst>
          </p:cNvPr>
          <p:cNvPicPr>
            <a:picLocks noChangeAspect="1"/>
          </p:cNvPicPr>
          <p:nvPr/>
        </p:nvPicPr>
        <p:blipFill>
          <a:blip r:embed="rId3"/>
          <a:stretch>
            <a:fillRect/>
          </a:stretch>
        </p:blipFill>
        <p:spPr>
          <a:xfrm>
            <a:off x="9015559" y="4404574"/>
            <a:ext cx="1148348" cy="1140185"/>
          </a:xfrm>
          <a:prstGeom prst="rect">
            <a:avLst/>
          </a:prstGeom>
        </p:spPr>
      </p:pic>
      <p:pic>
        <p:nvPicPr>
          <p:cNvPr id="8" name="Grafik 7">
            <a:extLst>
              <a:ext uri="{FF2B5EF4-FFF2-40B4-BE49-F238E27FC236}">
                <a16:creationId xmlns:a16="http://schemas.microsoft.com/office/drawing/2014/main" id="{7A49933A-4037-4071-811E-A86A6DAA2F53}"/>
              </a:ext>
            </a:extLst>
          </p:cNvPr>
          <p:cNvPicPr>
            <a:picLocks noChangeAspect="1"/>
          </p:cNvPicPr>
          <p:nvPr/>
        </p:nvPicPr>
        <p:blipFill>
          <a:blip r:embed="rId4">
            <a:alphaModFix amt="35000"/>
          </a:blip>
          <a:stretch>
            <a:fillRect/>
          </a:stretch>
        </p:blipFill>
        <p:spPr>
          <a:xfrm>
            <a:off x="6096000" y="3014668"/>
            <a:ext cx="1148348" cy="1048493"/>
          </a:xfrm>
          <a:prstGeom prst="rect">
            <a:avLst/>
          </a:prstGeom>
        </p:spPr>
      </p:pic>
      <p:pic>
        <p:nvPicPr>
          <p:cNvPr id="9" name="Grafik 8">
            <a:extLst>
              <a:ext uri="{FF2B5EF4-FFF2-40B4-BE49-F238E27FC236}">
                <a16:creationId xmlns:a16="http://schemas.microsoft.com/office/drawing/2014/main" id="{787AB6CB-DA4D-435D-9F22-98863A0ACF6B}"/>
              </a:ext>
            </a:extLst>
          </p:cNvPr>
          <p:cNvPicPr>
            <a:picLocks noChangeAspect="1"/>
          </p:cNvPicPr>
          <p:nvPr/>
        </p:nvPicPr>
        <p:blipFill>
          <a:blip r:embed="rId5">
            <a:alphaModFix amt="35000"/>
          </a:blip>
          <a:stretch>
            <a:fillRect/>
          </a:stretch>
        </p:blipFill>
        <p:spPr>
          <a:xfrm>
            <a:off x="5935401" y="4486605"/>
            <a:ext cx="1618950" cy="1004529"/>
          </a:xfrm>
          <a:prstGeom prst="rect">
            <a:avLst/>
          </a:prstGeom>
        </p:spPr>
      </p:pic>
    </p:spTree>
    <p:extLst>
      <p:ext uri="{BB962C8B-B14F-4D97-AF65-F5344CB8AC3E}">
        <p14:creationId xmlns:p14="http://schemas.microsoft.com/office/powerpoint/2010/main" val="2243036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498576-60DE-415E-B83D-E51AAEB1C7F5}"/>
              </a:ext>
            </a:extLst>
          </p:cNvPr>
          <p:cNvSpPr>
            <a:spLocks noGrp="1"/>
          </p:cNvSpPr>
          <p:nvPr>
            <p:ph type="title"/>
          </p:nvPr>
        </p:nvSpPr>
        <p:spPr/>
        <p:txBody>
          <a:bodyPr/>
          <a:lstStyle/>
          <a:p>
            <a:r>
              <a:rPr lang="de-DE" dirty="0"/>
              <a:t>Kombinatorik + Wahrscheinlichkeiten</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DC91DA82-C7DA-4B2F-AABD-B91E10DBBB0A}"/>
                  </a:ext>
                </a:extLst>
              </p:cNvPr>
              <p:cNvSpPr>
                <a:spLocks noGrp="1"/>
              </p:cNvSpPr>
              <p:nvPr>
                <p:ph idx="1"/>
              </p:nvPr>
            </p:nvSpPr>
            <p:spPr>
              <a:xfrm>
                <a:off x="1371600" y="2033516"/>
                <a:ext cx="9601200" cy="3833884"/>
              </a:xfrm>
            </p:spPr>
            <p:txBody>
              <a:bodyPr>
                <a:normAutofit/>
              </a:bodyPr>
              <a:lstStyle/>
              <a:p>
                <a:pPr marL="0" indent="0" algn="just">
                  <a:buNone/>
                </a:pPr>
                <a:r>
                  <a:rPr lang="de-DE" sz="2400" dirty="0"/>
                  <a:t>Wie groß ist die Wahrscheinlichkeit, bei sechsmaligem Ziehen 6 richtige aus 49 Zahlen zu erhalten?</a:t>
                </a:r>
              </a:p>
              <a:p>
                <a:pPr>
                  <a:buFont typeface="Wingdings" panose="05000000000000000000" pitchFamily="2" charset="2"/>
                  <a:buChar char="Ø"/>
                </a:pPr>
                <a:r>
                  <a:rPr lang="de-DE" sz="2400" dirty="0"/>
                  <a:t>Ohne Beachtung der Reihenfolge (Kombination) ohne Wiederholung</a:t>
                </a:r>
              </a:p>
              <a:p>
                <a:pPr>
                  <a:buFont typeface="Wingdings" panose="05000000000000000000" pitchFamily="2" charset="2"/>
                  <a:buChar char="Ø"/>
                </a:pPr>
                <a:r>
                  <a:rPr lang="de-DE" sz="2400" dirty="0"/>
                  <a:t>Mögliche Kombinationen:</a:t>
                </a:r>
              </a:p>
              <a:p>
                <a:pPr marL="0" indent="0" algn="just">
                  <a:buNone/>
                </a:pPr>
                <a14:m>
                  <m:oMathPara xmlns:m="http://schemas.openxmlformats.org/officeDocument/2006/math">
                    <m:oMathParaPr>
                      <m:jc m:val="center"/>
                    </m:oMathParaPr>
                    <m:oMath xmlns:m="http://schemas.openxmlformats.org/officeDocument/2006/math">
                      <m:d>
                        <m:dPr>
                          <m:ctrlPr>
                            <a:rPr lang="pt-BR" i="1">
                              <a:latin typeface="Cambria Math" panose="02040503050406030204" pitchFamily="18" charset="0"/>
                            </a:rPr>
                          </m:ctrlPr>
                        </m:dPr>
                        <m:e>
                          <m:f>
                            <m:fPr>
                              <m:type m:val="noBar"/>
                              <m:ctrlPr>
                                <a:rPr lang="pt-BR" i="1">
                                  <a:latin typeface="Cambria Math" panose="02040503050406030204" pitchFamily="18" charset="0"/>
                                </a:rPr>
                              </m:ctrlPr>
                            </m:fPr>
                            <m:num>
                              <m:r>
                                <a:rPr lang="de-DE" b="0" i="1" smtClean="0">
                                  <a:latin typeface="Cambria Math" panose="02040503050406030204" pitchFamily="18" charset="0"/>
                                </a:rPr>
                                <m:t>49</m:t>
                              </m:r>
                            </m:num>
                            <m:den>
                              <m:r>
                                <a:rPr lang="de-DE" b="0" i="1" smtClean="0">
                                  <a:latin typeface="Cambria Math" panose="02040503050406030204" pitchFamily="18" charset="0"/>
                                </a:rPr>
                                <m:t>6</m:t>
                              </m:r>
                            </m:den>
                          </m:f>
                        </m:e>
                      </m:d>
                      <m:r>
                        <a:rPr lang="de-DE" b="0" i="1" smtClean="0">
                          <a:latin typeface="Cambria Math" panose="02040503050406030204" pitchFamily="18" charset="0"/>
                        </a:rPr>
                        <m:t>=</m:t>
                      </m:r>
                      <m:f>
                        <m:fPr>
                          <m:ctrlPr>
                            <a:rPr lang="de-DE" i="1">
                              <a:latin typeface="Cambria Math" panose="02040503050406030204" pitchFamily="18" charset="0"/>
                            </a:rPr>
                          </m:ctrlPr>
                        </m:fPr>
                        <m:num>
                          <m:r>
                            <a:rPr lang="de-DE" b="0" i="1" smtClean="0">
                              <a:latin typeface="Cambria Math" panose="02040503050406030204" pitchFamily="18" charset="0"/>
                            </a:rPr>
                            <m:t>49</m:t>
                          </m:r>
                          <m:r>
                            <a:rPr lang="de-DE" i="1">
                              <a:latin typeface="Cambria Math" panose="02040503050406030204" pitchFamily="18" charset="0"/>
                            </a:rPr>
                            <m:t>!</m:t>
                          </m:r>
                        </m:num>
                        <m:den>
                          <m:d>
                            <m:dPr>
                              <m:ctrlPr>
                                <a:rPr lang="de-DE" i="1">
                                  <a:latin typeface="Cambria Math" panose="02040503050406030204" pitchFamily="18" charset="0"/>
                                </a:rPr>
                              </m:ctrlPr>
                            </m:dPr>
                            <m:e>
                              <m:r>
                                <a:rPr lang="de-DE" b="0" i="1" smtClean="0">
                                  <a:latin typeface="Cambria Math" panose="02040503050406030204" pitchFamily="18" charset="0"/>
                                </a:rPr>
                                <m:t>49</m:t>
                              </m:r>
                              <m:r>
                                <a:rPr lang="de-DE" i="1">
                                  <a:latin typeface="Cambria Math" panose="02040503050406030204" pitchFamily="18" charset="0"/>
                                </a:rPr>
                                <m:t>−</m:t>
                              </m:r>
                              <m:r>
                                <a:rPr lang="de-DE" b="0" i="1" smtClean="0">
                                  <a:latin typeface="Cambria Math" panose="02040503050406030204" pitchFamily="18" charset="0"/>
                                </a:rPr>
                                <m:t>6</m:t>
                              </m:r>
                            </m:e>
                          </m:d>
                          <m:r>
                            <a:rPr lang="de-DE" i="1">
                              <a:latin typeface="Cambria Math" panose="02040503050406030204" pitchFamily="18" charset="0"/>
                            </a:rPr>
                            <m:t>!∗</m:t>
                          </m:r>
                          <m:r>
                            <a:rPr lang="de-DE" b="0" i="1" smtClean="0">
                              <a:latin typeface="Cambria Math" panose="02040503050406030204" pitchFamily="18" charset="0"/>
                            </a:rPr>
                            <m:t>6</m:t>
                          </m:r>
                          <m:r>
                            <a:rPr lang="de-DE" i="1">
                              <a:latin typeface="Cambria Math" panose="02040503050406030204" pitchFamily="18" charset="0"/>
                            </a:rPr>
                            <m:t>!</m:t>
                          </m:r>
                        </m:den>
                      </m:f>
                      <m:r>
                        <a:rPr lang="de-DE" i="1">
                          <a:latin typeface="Cambria Math" panose="02040503050406030204" pitchFamily="18" charset="0"/>
                        </a:rPr>
                        <m:t>=</m:t>
                      </m:r>
                      <m:r>
                        <a:rPr lang="de-DE" b="0" i="1" smtClean="0">
                          <a:latin typeface="Cambria Math" panose="02040503050406030204" pitchFamily="18" charset="0"/>
                        </a:rPr>
                        <m:t> </m:t>
                      </m:r>
                      <m:f>
                        <m:fPr>
                          <m:ctrlPr>
                            <a:rPr lang="de-DE" b="0" i="1" smtClean="0">
                              <a:latin typeface="Cambria Math" panose="02040503050406030204" pitchFamily="18" charset="0"/>
                            </a:rPr>
                          </m:ctrlPr>
                        </m:fPr>
                        <m:num>
                          <m:r>
                            <a:rPr lang="de-DE" b="0" i="1" smtClean="0">
                              <a:latin typeface="Cambria Math" panose="02040503050406030204" pitchFamily="18" charset="0"/>
                            </a:rPr>
                            <m:t>49!</m:t>
                          </m:r>
                        </m:num>
                        <m:den>
                          <m:r>
                            <a:rPr lang="de-DE" b="0" i="1" smtClean="0">
                              <a:latin typeface="Cambria Math" panose="02040503050406030204" pitchFamily="18" charset="0"/>
                            </a:rPr>
                            <m:t>43!6!</m:t>
                          </m:r>
                        </m:den>
                      </m:f>
                      <m:r>
                        <a:rPr lang="de-DE" b="0" i="1" smtClean="0">
                          <a:latin typeface="Cambria Math" panose="02040503050406030204" pitchFamily="18" charset="0"/>
                        </a:rPr>
                        <m:t>=</m:t>
                      </m:r>
                      <m:f>
                        <m:fPr>
                          <m:ctrlPr>
                            <a:rPr lang="de-DE" b="0" i="1" smtClean="0">
                              <a:latin typeface="Cambria Math" panose="02040503050406030204" pitchFamily="18" charset="0"/>
                            </a:rPr>
                          </m:ctrlPr>
                        </m:fPr>
                        <m:num>
                          <m:r>
                            <a:rPr lang="de-DE" b="0" i="1" smtClean="0">
                              <a:latin typeface="Cambria Math" panose="02040503050406030204" pitchFamily="18" charset="0"/>
                            </a:rPr>
                            <m:t>49∗48∗47∗46∗45∗44</m:t>
                          </m:r>
                        </m:num>
                        <m:den>
                          <m:r>
                            <a:rPr lang="de-DE" b="0" i="1" smtClean="0">
                              <a:latin typeface="Cambria Math" panose="02040503050406030204" pitchFamily="18" charset="0"/>
                            </a:rPr>
                            <m:t>6∗5∗4∗3∗2∗1</m:t>
                          </m:r>
                        </m:den>
                      </m:f>
                      <m:r>
                        <a:rPr lang="de-DE" b="0" i="1" smtClean="0">
                          <a:latin typeface="Cambria Math" panose="02040503050406030204" pitchFamily="18" charset="0"/>
                        </a:rPr>
                        <m:t>=</m:t>
                      </m:r>
                      <m:r>
                        <m:rPr>
                          <m:nor/>
                        </m:rPr>
                        <a:rPr lang="de-DE"/>
                        <m:t>13983816</m:t>
                      </m:r>
                    </m:oMath>
                  </m:oMathPara>
                </a14:m>
                <a:endParaRPr lang="de-DE" dirty="0"/>
              </a:p>
              <a:p>
                <a:pPr algn="just">
                  <a:buFont typeface="Wingdings" panose="05000000000000000000" pitchFamily="2" charset="2"/>
                  <a:buChar char="Ø"/>
                </a:pPr>
                <a:r>
                  <a:rPr lang="de-DE" sz="2400" dirty="0"/>
                  <a:t>Günstige Kombinationen: 1</a:t>
                </a:r>
              </a:p>
              <a:p>
                <a:pPr marL="0" indent="0" algn="just">
                  <a:buNone/>
                </a:pPr>
                <a14:m>
                  <m:oMathPara xmlns:m="http://schemas.openxmlformats.org/officeDocument/2006/math">
                    <m:oMathParaPr>
                      <m:jc m:val="center"/>
                    </m:oMathParaPr>
                    <m:oMath xmlns:m="http://schemas.openxmlformats.org/officeDocument/2006/math">
                      <m:r>
                        <a:rPr lang="de-DE" sz="2400" b="0" i="1" smtClean="0">
                          <a:latin typeface="Cambria Math" panose="02040503050406030204" pitchFamily="18" charset="0"/>
                        </a:rPr>
                        <m:t>𝑃</m:t>
                      </m:r>
                      <m:r>
                        <a:rPr lang="de-DE" sz="2400" b="0" i="1" smtClean="0">
                          <a:latin typeface="Cambria Math" panose="02040503050406030204" pitchFamily="18" charset="0"/>
                        </a:rPr>
                        <m:t>= </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13983816</m:t>
                          </m:r>
                        </m:den>
                      </m:f>
                      <m:r>
                        <a:rPr lang="de-DE" sz="2400" b="0" i="1" smtClean="0">
                          <a:latin typeface="Cambria Math" panose="02040503050406030204" pitchFamily="18" charset="0"/>
                        </a:rPr>
                        <m:t>=</m:t>
                      </m:r>
                      <m:r>
                        <m:rPr>
                          <m:nor/>
                        </m:rPr>
                        <a:rPr lang="de-DE"/>
                        <m:t>7.15112384</m:t>
                      </m:r>
                      <m:sSup>
                        <m:sSupPr>
                          <m:ctrlPr>
                            <a:rPr lang="de-DE" i="1" smtClean="0">
                              <a:latin typeface="Cambria Math" panose="02040503050406030204" pitchFamily="18" charset="0"/>
                            </a:rPr>
                          </m:ctrlPr>
                        </m:sSupPr>
                        <m:e>
                          <m:r>
                            <a:rPr lang="de-DE" b="0" i="1" smtClean="0">
                              <a:latin typeface="Cambria Math" panose="02040503050406030204" pitchFamily="18" charset="0"/>
                            </a:rPr>
                            <m:t>𝑒</m:t>
                          </m:r>
                        </m:e>
                        <m:sup>
                          <m:r>
                            <a:rPr lang="de-DE" b="0" i="1" smtClean="0">
                              <a:latin typeface="Cambria Math" panose="02040503050406030204" pitchFamily="18" charset="0"/>
                            </a:rPr>
                            <m:t>−8</m:t>
                          </m:r>
                        </m:sup>
                      </m:sSup>
                    </m:oMath>
                  </m:oMathPara>
                </a14:m>
                <a:endParaRPr lang="de-DE" sz="2400" dirty="0"/>
              </a:p>
            </p:txBody>
          </p:sp>
        </mc:Choice>
        <mc:Fallback xmlns="">
          <p:sp>
            <p:nvSpPr>
              <p:cNvPr id="3" name="Inhaltsplatzhalter 2">
                <a:extLst>
                  <a:ext uri="{FF2B5EF4-FFF2-40B4-BE49-F238E27FC236}">
                    <a16:creationId xmlns:a16="http://schemas.microsoft.com/office/drawing/2014/main" id="{DC91DA82-C7DA-4B2F-AABD-B91E10DBBB0A}"/>
                  </a:ext>
                </a:extLst>
              </p:cNvPr>
              <p:cNvSpPr>
                <a:spLocks noGrp="1" noRot="1" noChangeAspect="1" noMove="1" noResize="1" noEditPoints="1" noAdjustHandles="1" noChangeArrowheads="1" noChangeShapeType="1" noTextEdit="1"/>
              </p:cNvSpPr>
              <p:nvPr>
                <p:ph idx="1"/>
              </p:nvPr>
            </p:nvSpPr>
            <p:spPr>
              <a:xfrm>
                <a:off x="1371600" y="2033516"/>
                <a:ext cx="9601200" cy="3833884"/>
              </a:xfrm>
              <a:blipFill>
                <a:blip r:embed="rId2"/>
                <a:stretch>
                  <a:fillRect l="-952" t="-1749" r="-952"/>
                </a:stretch>
              </a:blipFill>
            </p:spPr>
            <p:txBody>
              <a:bodyPr/>
              <a:lstStyle/>
              <a:p>
                <a:r>
                  <a:rPr lang="de-DE">
                    <a:noFill/>
                  </a:rPr>
                  <a:t> </a:t>
                </a:r>
              </a:p>
            </p:txBody>
          </p:sp>
        </mc:Fallback>
      </mc:AlternateContent>
    </p:spTree>
    <p:extLst>
      <p:ext uri="{BB962C8B-B14F-4D97-AF65-F5344CB8AC3E}">
        <p14:creationId xmlns:p14="http://schemas.microsoft.com/office/powerpoint/2010/main" val="71102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C5CF63-5358-4063-B740-25F80E8B12D8}"/>
              </a:ext>
            </a:extLst>
          </p:cNvPr>
          <p:cNvSpPr>
            <a:spLocks noGrp="1"/>
          </p:cNvSpPr>
          <p:nvPr>
            <p:ph type="title"/>
          </p:nvPr>
        </p:nvSpPr>
        <p:spPr/>
        <p:txBody>
          <a:bodyPr/>
          <a:lstStyle/>
          <a:p>
            <a:r>
              <a:rPr lang="de-DE" dirty="0"/>
              <a:t>Hypergeometrische Verteilung</a:t>
            </a:r>
          </a:p>
        </p:txBody>
      </p:sp>
      <p:sp>
        <p:nvSpPr>
          <p:cNvPr id="5" name="Inhaltsplatzhalter 4">
            <a:extLst>
              <a:ext uri="{FF2B5EF4-FFF2-40B4-BE49-F238E27FC236}">
                <a16:creationId xmlns:a16="http://schemas.microsoft.com/office/drawing/2014/main" id="{2465C60A-24E7-42AF-BF64-673438FEA3C8}"/>
              </a:ext>
            </a:extLst>
          </p:cNvPr>
          <p:cNvSpPr>
            <a:spLocks noGrp="1"/>
          </p:cNvSpPr>
          <p:nvPr>
            <p:ph idx="1"/>
          </p:nvPr>
        </p:nvSpPr>
        <p:spPr/>
        <p:txBody>
          <a:bodyPr>
            <a:normAutofit/>
          </a:bodyPr>
          <a:lstStyle/>
          <a:p>
            <a:pPr marL="0" indent="0" algn="just">
              <a:buNone/>
            </a:pPr>
            <a:r>
              <a:rPr lang="de-DE" sz="2400" dirty="0"/>
              <a:t>In einer Urne befinden sich N Kugeln, M weiße und N-M schwarze. Man entnimmt n Kugeln (ohne Zurücklegen). Wie groß ist die Wahrscheinlichkeit, dass unter den n Kugeln genau m weiße sind? (m ≤ n, m ≤ M, n − m ≤ N −M).</a:t>
            </a:r>
          </a:p>
          <a:p>
            <a:r>
              <a:rPr lang="de-DE" dirty="0"/>
              <a:t>N = Anzahl der Elemente der Grundgesamtheit</a:t>
            </a:r>
          </a:p>
          <a:p>
            <a:r>
              <a:rPr lang="de-DE" dirty="0"/>
              <a:t>M = Anzahl der günstigen Elemente in der Grundgesamtheit </a:t>
            </a:r>
          </a:p>
          <a:p>
            <a:r>
              <a:rPr lang="de-DE" dirty="0"/>
              <a:t>n = Größe der Stichprobe</a:t>
            </a:r>
          </a:p>
          <a:p>
            <a:r>
              <a:rPr lang="de-DE" dirty="0"/>
              <a:t>m = Anzahl der günstigen Elemente M in unserer Stichprobe n </a:t>
            </a:r>
          </a:p>
        </p:txBody>
      </p:sp>
      <p:pic>
        <p:nvPicPr>
          <p:cNvPr id="6" name="Grafik 5">
            <a:extLst>
              <a:ext uri="{FF2B5EF4-FFF2-40B4-BE49-F238E27FC236}">
                <a16:creationId xmlns:a16="http://schemas.microsoft.com/office/drawing/2014/main" id="{89D4AC43-8CC2-40DF-9725-4960D0501CA9}"/>
              </a:ext>
            </a:extLst>
          </p:cNvPr>
          <p:cNvPicPr>
            <a:picLocks noChangeAspect="1"/>
          </p:cNvPicPr>
          <p:nvPr/>
        </p:nvPicPr>
        <p:blipFill>
          <a:blip r:embed="rId3"/>
          <a:stretch>
            <a:fillRect/>
          </a:stretch>
        </p:blipFill>
        <p:spPr>
          <a:xfrm>
            <a:off x="8892478" y="3943351"/>
            <a:ext cx="2952749" cy="1485900"/>
          </a:xfrm>
          <a:prstGeom prst="rect">
            <a:avLst/>
          </a:prstGeom>
        </p:spPr>
      </p:pic>
    </p:spTree>
    <p:extLst>
      <p:ext uri="{BB962C8B-B14F-4D97-AF65-F5344CB8AC3E}">
        <p14:creationId xmlns:p14="http://schemas.microsoft.com/office/powerpoint/2010/main" val="121500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F05CC8-A929-4314-8228-AC11E1511336}"/>
              </a:ext>
            </a:extLst>
          </p:cNvPr>
          <p:cNvSpPr>
            <a:spLocks noGrp="1"/>
          </p:cNvSpPr>
          <p:nvPr>
            <p:ph type="title"/>
          </p:nvPr>
        </p:nvSpPr>
        <p:spPr/>
        <p:txBody>
          <a:bodyPr/>
          <a:lstStyle/>
          <a:p>
            <a:r>
              <a:rPr lang="de-DE" dirty="0"/>
              <a:t>Hypergeometrische Verteilung</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14B23A4A-2ADA-469E-8481-A70A68EA20FA}"/>
                  </a:ext>
                </a:extLst>
              </p:cNvPr>
              <p:cNvSpPr>
                <a:spLocks noGrp="1"/>
              </p:cNvSpPr>
              <p:nvPr>
                <p:ph idx="1"/>
              </p:nvPr>
            </p:nvSpPr>
            <p:spPr>
              <a:xfrm>
                <a:off x="1371600" y="2285999"/>
                <a:ext cx="9601200" cy="4011561"/>
              </a:xfrm>
            </p:spPr>
            <p:txBody>
              <a:bodyPr>
                <a:normAutofit/>
              </a:bodyPr>
              <a:lstStyle/>
              <a:p>
                <a:pPr marL="0" indent="0" algn="just">
                  <a:buNone/>
                </a:pPr>
                <a:r>
                  <a:rPr lang="de-DE" sz="2400" dirty="0"/>
                  <a:t>Aus einem Kartenspiel mit 36 Spielkarten darf man 3 mal ziehen. Wie groß ist die Wahrscheinlichkeit, dass genau ein Ass dabei ist?</a:t>
                </a:r>
              </a:p>
              <a:p>
                <a:pPr algn="just">
                  <a:buFont typeface="Wingdings" panose="05000000000000000000" pitchFamily="2" charset="2"/>
                  <a:buChar char="Ø"/>
                </a:pPr>
                <a:r>
                  <a:rPr lang="de-DE" sz="2400" dirty="0"/>
                  <a:t>N = 36; M = 4; n = 3; m = 1</a:t>
                </a:r>
              </a:p>
              <a:p>
                <a:pPr marL="0" indent="0" algn="ctr">
                  <a:buNone/>
                </a:pPr>
                <a:r>
                  <a:rPr lang="de-DE" sz="2400" dirty="0"/>
                  <a:t>Möglich: </a:t>
                </a:r>
                <a14:m>
                  <m:oMath xmlns:m="http://schemas.openxmlformats.org/officeDocument/2006/math">
                    <m:d>
                      <m:dPr>
                        <m:ctrlPr>
                          <a:rPr lang="pt-BR" sz="2400" i="1">
                            <a:latin typeface="Cambria Math" panose="02040503050406030204" pitchFamily="18" charset="0"/>
                          </a:rPr>
                        </m:ctrlPr>
                      </m:dPr>
                      <m:e>
                        <m:f>
                          <m:fPr>
                            <m:type m:val="noBar"/>
                            <m:ctrlPr>
                              <a:rPr lang="pt-BR" sz="2400" i="1">
                                <a:latin typeface="Cambria Math" panose="02040503050406030204" pitchFamily="18" charset="0"/>
                              </a:rPr>
                            </m:ctrlPr>
                          </m:fPr>
                          <m:num>
                            <m:r>
                              <a:rPr lang="de-DE" sz="2400" i="1">
                                <a:latin typeface="Cambria Math" panose="02040503050406030204" pitchFamily="18" charset="0"/>
                              </a:rPr>
                              <m:t>36</m:t>
                            </m:r>
                          </m:num>
                          <m:den>
                            <m:r>
                              <a:rPr lang="de-DE" sz="2400" i="1">
                                <a:latin typeface="Cambria Math" panose="02040503050406030204" pitchFamily="18" charset="0"/>
                              </a:rPr>
                              <m:t>3</m:t>
                            </m:r>
                          </m:den>
                        </m:f>
                      </m:e>
                    </m:d>
                  </m:oMath>
                </a14:m>
                <a:r>
                  <a:rPr lang="de-DE" sz="2400" dirty="0"/>
                  <a:t>		Günstig: </a:t>
                </a:r>
                <a14:m>
                  <m:oMath xmlns:m="http://schemas.openxmlformats.org/officeDocument/2006/math">
                    <m:d>
                      <m:dPr>
                        <m:ctrlPr>
                          <a:rPr lang="pt-BR" sz="2400" i="1">
                            <a:latin typeface="Cambria Math" panose="02040503050406030204" pitchFamily="18" charset="0"/>
                          </a:rPr>
                        </m:ctrlPr>
                      </m:dPr>
                      <m:e>
                        <m:f>
                          <m:fPr>
                            <m:type m:val="noBar"/>
                            <m:ctrlPr>
                              <a:rPr lang="pt-BR" sz="2400" i="1">
                                <a:latin typeface="Cambria Math" panose="02040503050406030204" pitchFamily="18" charset="0"/>
                              </a:rPr>
                            </m:ctrlPr>
                          </m:fPr>
                          <m:num>
                            <m:r>
                              <a:rPr lang="de-DE" sz="2400" b="0" i="1" smtClean="0">
                                <a:latin typeface="Cambria Math" panose="02040503050406030204" pitchFamily="18" charset="0"/>
                              </a:rPr>
                              <m:t>4</m:t>
                            </m:r>
                          </m:num>
                          <m:den>
                            <m:r>
                              <a:rPr lang="de-DE" sz="2400" b="0" i="1" smtClean="0">
                                <a:latin typeface="Cambria Math" panose="02040503050406030204" pitchFamily="18" charset="0"/>
                              </a:rPr>
                              <m:t>1</m:t>
                            </m:r>
                          </m:den>
                        </m:f>
                      </m:e>
                    </m:d>
                  </m:oMath>
                </a14:m>
                <a:endParaRPr lang="de-DE" sz="2400" dirty="0"/>
              </a:p>
              <a:p>
                <a:pPr algn="just">
                  <a:buFont typeface="Wingdings" panose="05000000000000000000" pitchFamily="2" charset="2"/>
                  <a:buChar char="Ø"/>
                </a:pPr>
                <a:r>
                  <a:rPr lang="de-DE" sz="2400" dirty="0"/>
                  <a:t>Nachdem ein Ass gezogen wird gibt es noch </a:t>
                </a:r>
                <a14:m>
                  <m:oMath xmlns:m="http://schemas.openxmlformats.org/officeDocument/2006/math">
                    <m:d>
                      <m:dPr>
                        <m:ctrlPr>
                          <a:rPr lang="pt-BR" sz="2400" i="1">
                            <a:latin typeface="Cambria Math" panose="02040503050406030204" pitchFamily="18" charset="0"/>
                          </a:rPr>
                        </m:ctrlPr>
                      </m:dPr>
                      <m:e>
                        <m:f>
                          <m:fPr>
                            <m:type m:val="noBar"/>
                            <m:ctrlPr>
                              <a:rPr lang="pt-BR" sz="2400" i="1">
                                <a:latin typeface="Cambria Math" panose="02040503050406030204" pitchFamily="18" charset="0"/>
                              </a:rPr>
                            </m:ctrlPr>
                          </m:fPr>
                          <m:num>
                            <m:r>
                              <a:rPr lang="de-DE" sz="2400" i="1">
                                <a:latin typeface="Cambria Math" panose="02040503050406030204" pitchFamily="18" charset="0"/>
                              </a:rPr>
                              <m:t>36</m:t>
                            </m:r>
                            <m:r>
                              <a:rPr lang="de-DE" sz="2400" b="0" i="1" smtClean="0">
                                <a:latin typeface="Cambria Math" panose="02040503050406030204" pitchFamily="18" charset="0"/>
                              </a:rPr>
                              <m:t>−4</m:t>
                            </m:r>
                          </m:num>
                          <m:den>
                            <m:r>
                              <a:rPr lang="de-DE" sz="2400" i="1">
                                <a:latin typeface="Cambria Math" panose="02040503050406030204" pitchFamily="18" charset="0"/>
                              </a:rPr>
                              <m:t>3</m:t>
                            </m:r>
                            <m:r>
                              <a:rPr lang="de-DE" sz="2400" b="0" i="1" smtClean="0">
                                <a:latin typeface="Cambria Math" panose="02040503050406030204" pitchFamily="18" charset="0"/>
                              </a:rPr>
                              <m:t>−1</m:t>
                            </m:r>
                          </m:den>
                        </m:f>
                      </m:e>
                    </m:d>
                    <m:r>
                      <a:rPr lang="de-DE" sz="2400" b="0" i="1" smtClean="0">
                        <a:latin typeface="Cambria Math" panose="02040503050406030204" pitchFamily="18" charset="0"/>
                      </a:rPr>
                      <m:t>=</m:t>
                    </m:r>
                    <m:d>
                      <m:dPr>
                        <m:ctrlPr>
                          <a:rPr lang="pt-BR" sz="2400" i="1">
                            <a:latin typeface="Cambria Math" panose="02040503050406030204" pitchFamily="18" charset="0"/>
                          </a:rPr>
                        </m:ctrlPr>
                      </m:dPr>
                      <m:e>
                        <m:f>
                          <m:fPr>
                            <m:type m:val="noBar"/>
                            <m:ctrlPr>
                              <a:rPr lang="pt-BR" sz="2400" i="1">
                                <a:latin typeface="Cambria Math" panose="02040503050406030204" pitchFamily="18" charset="0"/>
                              </a:rPr>
                            </m:ctrlPr>
                          </m:fPr>
                          <m:num>
                            <m:r>
                              <a:rPr lang="de-DE" sz="2400" i="1">
                                <a:latin typeface="Cambria Math" panose="02040503050406030204" pitchFamily="18" charset="0"/>
                              </a:rPr>
                              <m:t>3</m:t>
                            </m:r>
                            <m:r>
                              <a:rPr lang="de-DE" sz="2400" b="0" i="1" smtClean="0">
                                <a:latin typeface="Cambria Math" panose="02040503050406030204" pitchFamily="18" charset="0"/>
                              </a:rPr>
                              <m:t>2</m:t>
                            </m:r>
                          </m:num>
                          <m:den>
                            <m:r>
                              <a:rPr lang="de-DE" sz="2400" b="0" i="1" smtClean="0">
                                <a:latin typeface="Cambria Math" panose="02040503050406030204" pitchFamily="18" charset="0"/>
                              </a:rPr>
                              <m:t>2</m:t>
                            </m:r>
                          </m:den>
                        </m:f>
                      </m:e>
                    </m:d>
                  </m:oMath>
                </a14:m>
                <a:r>
                  <a:rPr lang="de-DE" sz="2400" dirty="0"/>
                  <a:t> Möglichkeiten, zwei andere Karten zu ziehen</a:t>
                </a:r>
              </a:p>
              <a:p>
                <a:pPr marL="0" indent="0" algn="ctr">
                  <a:buNone/>
                </a:pPr>
                <a14:m>
                  <m:oMath xmlns:m="http://schemas.openxmlformats.org/officeDocument/2006/math">
                    <m:r>
                      <a:rPr lang="de-DE" sz="2800" b="0" i="1" smtClean="0">
                        <a:latin typeface="Cambria Math" panose="02040503050406030204" pitchFamily="18" charset="0"/>
                      </a:rPr>
                      <m:t>𝑃</m:t>
                    </m:r>
                    <m:r>
                      <a:rPr lang="de-DE" sz="2800" b="0" i="1" smtClean="0">
                        <a:latin typeface="Cambria Math" panose="02040503050406030204" pitchFamily="18" charset="0"/>
                      </a:rPr>
                      <m:t>= </m:t>
                    </m:r>
                    <m:f>
                      <m:fPr>
                        <m:ctrlPr>
                          <a:rPr lang="pt-BR" sz="2800" i="1" smtClean="0">
                            <a:latin typeface="Cambria Math" panose="02040503050406030204" pitchFamily="18" charset="0"/>
                          </a:rPr>
                        </m:ctrlPr>
                      </m:fPr>
                      <m:num>
                        <m:d>
                          <m:dPr>
                            <m:ctrlPr>
                              <a:rPr lang="pt-BR" sz="2800" i="1">
                                <a:latin typeface="Cambria Math" panose="02040503050406030204" pitchFamily="18" charset="0"/>
                              </a:rPr>
                            </m:ctrlPr>
                          </m:dPr>
                          <m:e>
                            <m:f>
                              <m:fPr>
                                <m:type m:val="noBar"/>
                                <m:ctrlPr>
                                  <a:rPr lang="pt-BR" sz="2800" i="1">
                                    <a:latin typeface="Cambria Math" panose="02040503050406030204" pitchFamily="18" charset="0"/>
                                  </a:rPr>
                                </m:ctrlPr>
                              </m:fPr>
                              <m:num>
                                <m:r>
                                  <a:rPr lang="de-DE" sz="2800" i="1">
                                    <a:latin typeface="Cambria Math" panose="02040503050406030204" pitchFamily="18" charset="0"/>
                                  </a:rPr>
                                  <m:t>4</m:t>
                                </m:r>
                              </m:num>
                              <m:den>
                                <m:r>
                                  <a:rPr lang="de-DE" sz="2800" i="1">
                                    <a:latin typeface="Cambria Math" panose="02040503050406030204" pitchFamily="18" charset="0"/>
                                  </a:rPr>
                                  <m:t>1</m:t>
                                </m:r>
                              </m:den>
                            </m:f>
                          </m:e>
                        </m:d>
                        <m:d>
                          <m:dPr>
                            <m:ctrlPr>
                              <a:rPr lang="pt-BR" sz="2800" i="1">
                                <a:latin typeface="Cambria Math" panose="02040503050406030204" pitchFamily="18" charset="0"/>
                              </a:rPr>
                            </m:ctrlPr>
                          </m:dPr>
                          <m:e>
                            <m:f>
                              <m:fPr>
                                <m:type m:val="noBar"/>
                                <m:ctrlPr>
                                  <a:rPr lang="pt-BR" sz="2800" i="1">
                                    <a:latin typeface="Cambria Math" panose="02040503050406030204" pitchFamily="18" charset="0"/>
                                  </a:rPr>
                                </m:ctrlPr>
                              </m:fPr>
                              <m:num>
                                <m:r>
                                  <a:rPr lang="de-DE" sz="2800" i="1">
                                    <a:latin typeface="Cambria Math" panose="02040503050406030204" pitchFamily="18" charset="0"/>
                                  </a:rPr>
                                  <m:t>32</m:t>
                                </m:r>
                              </m:num>
                              <m:den>
                                <m:r>
                                  <a:rPr lang="de-DE" sz="2800" i="1">
                                    <a:latin typeface="Cambria Math" panose="02040503050406030204" pitchFamily="18" charset="0"/>
                                  </a:rPr>
                                  <m:t>2</m:t>
                                </m:r>
                              </m:den>
                            </m:f>
                          </m:e>
                        </m:d>
                      </m:num>
                      <m:den>
                        <m:d>
                          <m:dPr>
                            <m:ctrlPr>
                              <a:rPr lang="pt-BR" sz="2800" i="1">
                                <a:latin typeface="Cambria Math" panose="02040503050406030204" pitchFamily="18" charset="0"/>
                              </a:rPr>
                            </m:ctrlPr>
                          </m:dPr>
                          <m:e>
                            <m:f>
                              <m:fPr>
                                <m:type m:val="noBar"/>
                                <m:ctrlPr>
                                  <a:rPr lang="pt-BR" sz="2800" i="1">
                                    <a:latin typeface="Cambria Math" panose="02040503050406030204" pitchFamily="18" charset="0"/>
                                  </a:rPr>
                                </m:ctrlPr>
                              </m:fPr>
                              <m:num>
                                <m:r>
                                  <a:rPr lang="de-DE" sz="2800" i="1">
                                    <a:latin typeface="Cambria Math" panose="02040503050406030204" pitchFamily="18" charset="0"/>
                                  </a:rPr>
                                  <m:t>36</m:t>
                                </m:r>
                              </m:num>
                              <m:den>
                                <m:r>
                                  <a:rPr lang="de-DE" sz="2800" i="1">
                                    <a:latin typeface="Cambria Math" panose="02040503050406030204" pitchFamily="18" charset="0"/>
                                  </a:rPr>
                                  <m:t>3</m:t>
                                </m:r>
                              </m:den>
                            </m:f>
                          </m:e>
                        </m:d>
                      </m:den>
                    </m:f>
                    <m:r>
                      <a:rPr lang="de-DE" sz="2800" b="0" i="1" smtClean="0">
                        <a:latin typeface="Cambria Math" panose="02040503050406030204" pitchFamily="18" charset="0"/>
                      </a:rPr>
                      <m:t>=</m:t>
                    </m:r>
                    <m:f>
                      <m:fPr>
                        <m:ctrlPr>
                          <a:rPr lang="de-DE" sz="2800" b="0" i="1" smtClean="0">
                            <a:latin typeface="Cambria Math" panose="02040503050406030204" pitchFamily="18" charset="0"/>
                          </a:rPr>
                        </m:ctrlPr>
                      </m:fPr>
                      <m:num>
                        <m:r>
                          <a:rPr lang="de-DE" sz="2800" b="0" i="1" smtClean="0">
                            <a:latin typeface="Cambria Math" panose="02040503050406030204" pitchFamily="18" charset="0"/>
                          </a:rPr>
                          <m:t>1984</m:t>
                        </m:r>
                      </m:num>
                      <m:den>
                        <m:r>
                          <a:rPr lang="de-DE" sz="2800" b="0" i="1" smtClean="0">
                            <a:latin typeface="Cambria Math" panose="02040503050406030204" pitchFamily="18" charset="0"/>
                          </a:rPr>
                          <m:t>7140</m:t>
                        </m:r>
                      </m:den>
                    </m:f>
                    <m:r>
                      <a:rPr lang="de-DE" sz="2800" b="0" i="1" smtClean="0">
                        <a:latin typeface="Cambria Math" panose="02040503050406030204" pitchFamily="18" charset="0"/>
                      </a:rPr>
                      <m:t>=0.28</m:t>
                    </m:r>
                  </m:oMath>
                </a14:m>
                <a:r>
                  <a:rPr lang="de-DE" sz="2800" dirty="0"/>
                  <a:t> </a:t>
                </a:r>
                <a:endParaRPr lang="de-DE" sz="2400" dirty="0"/>
              </a:p>
              <a:p>
                <a:pPr algn="just">
                  <a:buFont typeface="Wingdings" panose="05000000000000000000" pitchFamily="2" charset="2"/>
                  <a:buChar char="Ø"/>
                </a:pPr>
                <a:endParaRPr lang="de-DE" sz="2400" dirty="0"/>
              </a:p>
            </p:txBody>
          </p:sp>
        </mc:Choice>
        <mc:Fallback xmlns="">
          <p:sp>
            <p:nvSpPr>
              <p:cNvPr id="3" name="Inhaltsplatzhalter 2">
                <a:extLst>
                  <a:ext uri="{FF2B5EF4-FFF2-40B4-BE49-F238E27FC236}">
                    <a16:creationId xmlns:a16="http://schemas.microsoft.com/office/drawing/2014/main" id="{14B23A4A-2ADA-469E-8481-A70A68EA20FA}"/>
                  </a:ext>
                </a:extLst>
              </p:cNvPr>
              <p:cNvSpPr>
                <a:spLocks noGrp="1" noRot="1" noChangeAspect="1" noMove="1" noResize="1" noEditPoints="1" noAdjustHandles="1" noChangeArrowheads="1" noChangeShapeType="1" noTextEdit="1"/>
              </p:cNvSpPr>
              <p:nvPr>
                <p:ph idx="1"/>
              </p:nvPr>
            </p:nvSpPr>
            <p:spPr>
              <a:xfrm>
                <a:off x="1371600" y="2285999"/>
                <a:ext cx="9601200" cy="4011561"/>
              </a:xfrm>
              <a:blipFill>
                <a:blip r:embed="rId3"/>
                <a:stretch>
                  <a:fillRect l="-952" t="-1672" r="-952"/>
                </a:stretch>
              </a:blipFill>
            </p:spPr>
            <p:txBody>
              <a:bodyPr/>
              <a:lstStyle/>
              <a:p>
                <a:r>
                  <a:rPr lang="de-DE">
                    <a:noFill/>
                  </a:rPr>
                  <a:t> </a:t>
                </a:r>
              </a:p>
            </p:txBody>
          </p:sp>
        </mc:Fallback>
      </mc:AlternateContent>
      <p:pic>
        <p:nvPicPr>
          <p:cNvPr id="4" name="Grafik 3">
            <a:extLst>
              <a:ext uri="{FF2B5EF4-FFF2-40B4-BE49-F238E27FC236}">
                <a16:creationId xmlns:a16="http://schemas.microsoft.com/office/drawing/2014/main" id="{260A315D-AAA6-4998-A375-A39FDCD2C794}"/>
              </a:ext>
            </a:extLst>
          </p:cNvPr>
          <p:cNvPicPr>
            <a:picLocks noChangeAspect="1"/>
          </p:cNvPicPr>
          <p:nvPr/>
        </p:nvPicPr>
        <p:blipFill>
          <a:blip r:embed="rId4"/>
          <a:stretch>
            <a:fillRect/>
          </a:stretch>
        </p:blipFill>
        <p:spPr>
          <a:xfrm>
            <a:off x="8772218" y="508821"/>
            <a:ext cx="2952750" cy="1485900"/>
          </a:xfrm>
          <a:prstGeom prst="rect">
            <a:avLst/>
          </a:prstGeom>
        </p:spPr>
      </p:pic>
    </p:spTree>
    <p:extLst>
      <p:ext uri="{BB962C8B-B14F-4D97-AF65-F5344CB8AC3E}">
        <p14:creationId xmlns:p14="http://schemas.microsoft.com/office/powerpoint/2010/main" val="1594184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05CE5A-C67B-4437-A25B-C2BD807FFA6C}"/>
              </a:ext>
            </a:extLst>
          </p:cNvPr>
          <p:cNvSpPr>
            <a:spLocks noGrp="1"/>
          </p:cNvSpPr>
          <p:nvPr>
            <p:ph type="title"/>
          </p:nvPr>
        </p:nvSpPr>
        <p:spPr/>
        <p:txBody>
          <a:bodyPr/>
          <a:lstStyle/>
          <a:p>
            <a:r>
              <a:rPr lang="de-DE" dirty="0"/>
              <a:t>Quellen</a:t>
            </a:r>
          </a:p>
        </p:txBody>
      </p:sp>
      <p:sp>
        <p:nvSpPr>
          <p:cNvPr id="3" name="Inhaltsplatzhalter 2">
            <a:extLst>
              <a:ext uri="{FF2B5EF4-FFF2-40B4-BE49-F238E27FC236}">
                <a16:creationId xmlns:a16="http://schemas.microsoft.com/office/drawing/2014/main" id="{221F9524-A701-4F31-AD42-80F762933719}"/>
              </a:ext>
            </a:extLst>
          </p:cNvPr>
          <p:cNvSpPr>
            <a:spLocks noGrp="1"/>
          </p:cNvSpPr>
          <p:nvPr>
            <p:ph idx="1"/>
          </p:nvPr>
        </p:nvSpPr>
        <p:spPr/>
        <p:txBody>
          <a:bodyPr/>
          <a:lstStyle/>
          <a:p>
            <a:r>
              <a:rPr lang="de-DE" dirty="0"/>
              <a:t>Wahrscheinlichkeitsskript</a:t>
            </a:r>
          </a:p>
        </p:txBody>
      </p:sp>
    </p:spTree>
    <p:extLst>
      <p:ext uri="{BB962C8B-B14F-4D97-AF65-F5344CB8AC3E}">
        <p14:creationId xmlns:p14="http://schemas.microsoft.com/office/powerpoint/2010/main" val="1660511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566E78-D757-4A89-B2AB-2AE983A653DD}"/>
              </a:ext>
            </a:extLst>
          </p:cNvPr>
          <p:cNvSpPr>
            <a:spLocks noGrp="1"/>
          </p:cNvSpPr>
          <p:nvPr>
            <p:ph type="title"/>
          </p:nvPr>
        </p:nvSpPr>
        <p:spPr>
          <a:xfrm>
            <a:off x="1699146" y="1269242"/>
            <a:ext cx="9601200" cy="3829903"/>
          </a:xfrm>
        </p:spPr>
        <p:txBody>
          <a:bodyPr>
            <a:normAutofit/>
          </a:bodyPr>
          <a:lstStyle/>
          <a:p>
            <a:pPr algn="ctr"/>
            <a:r>
              <a:rPr lang="de-DE" sz="6600" b="1" dirty="0"/>
              <a:t>Vielen Dank für eure Aufmerksamkeit!</a:t>
            </a:r>
            <a:br>
              <a:rPr lang="de-DE" sz="6600" dirty="0"/>
            </a:br>
            <a:br>
              <a:rPr lang="de-DE" sz="6600" dirty="0"/>
            </a:br>
            <a:r>
              <a:rPr lang="de-DE" sz="6600" dirty="0"/>
              <a:t>Noch Fragen?</a:t>
            </a:r>
          </a:p>
        </p:txBody>
      </p:sp>
    </p:spTree>
    <p:extLst>
      <p:ext uri="{BB962C8B-B14F-4D97-AF65-F5344CB8AC3E}">
        <p14:creationId xmlns:p14="http://schemas.microsoft.com/office/powerpoint/2010/main" val="1884107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6265EF-C2AE-450D-81F4-37C75E0FE443}"/>
              </a:ext>
            </a:extLst>
          </p:cNvPr>
          <p:cNvSpPr>
            <a:spLocks noGrp="1"/>
          </p:cNvSpPr>
          <p:nvPr>
            <p:ph type="title"/>
          </p:nvPr>
        </p:nvSpPr>
        <p:spPr/>
        <p:txBody>
          <a:bodyPr/>
          <a:lstStyle/>
          <a:p>
            <a:r>
              <a:rPr lang="de-DE" dirty="0"/>
              <a:t>Gliederung</a:t>
            </a:r>
          </a:p>
        </p:txBody>
      </p:sp>
      <p:sp>
        <p:nvSpPr>
          <p:cNvPr id="3" name="Inhaltsplatzhalter 2">
            <a:extLst>
              <a:ext uri="{FF2B5EF4-FFF2-40B4-BE49-F238E27FC236}">
                <a16:creationId xmlns:a16="http://schemas.microsoft.com/office/drawing/2014/main" id="{D2928521-92F5-4CD7-A7C4-84BD492D9B7E}"/>
              </a:ext>
            </a:extLst>
          </p:cNvPr>
          <p:cNvSpPr>
            <a:spLocks noGrp="1"/>
          </p:cNvSpPr>
          <p:nvPr>
            <p:ph idx="1"/>
          </p:nvPr>
        </p:nvSpPr>
        <p:spPr/>
        <p:txBody>
          <a:bodyPr/>
          <a:lstStyle/>
          <a:p>
            <a:r>
              <a:rPr lang="de-DE" dirty="0"/>
              <a:t>Grundbegriffe </a:t>
            </a:r>
          </a:p>
          <a:p>
            <a:r>
              <a:rPr lang="de-DE" dirty="0"/>
              <a:t>Kombination</a:t>
            </a:r>
          </a:p>
          <a:p>
            <a:r>
              <a:rPr lang="de-DE" dirty="0"/>
              <a:t>Kombinatorik und Wahrscheinlichkeiten</a:t>
            </a:r>
          </a:p>
          <a:p>
            <a:r>
              <a:rPr lang="de-DE" dirty="0"/>
              <a:t>Hypergeometrische Verteilung</a:t>
            </a:r>
          </a:p>
        </p:txBody>
      </p:sp>
    </p:spTree>
    <p:extLst>
      <p:ext uri="{BB962C8B-B14F-4D97-AF65-F5344CB8AC3E}">
        <p14:creationId xmlns:p14="http://schemas.microsoft.com/office/powerpoint/2010/main" val="417782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FA59F-FD3D-4E7D-8378-121810B1558F}"/>
              </a:ext>
            </a:extLst>
          </p:cNvPr>
          <p:cNvSpPr>
            <a:spLocks noGrp="1"/>
          </p:cNvSpPr>
          <p:nvPr>
            <p:ph type="title"/>
          </p:nvPr>
        </p:nvSpPr>
        <p:spPr/>
        <p:txBody>
          <a:bodyPr/>
          <a:lstStyle/>
          <a:p>
            <a:r>
              <a:rPr lang="de-DE" dirty="0"/>
              <a:t>Kombinatorik</a:t>
            </a:r>
          </a:p>
        </p:txBody>
      </p:sp>
      <p:sp>
        <p:nvSpPr>
          <p:cNvPr id="3" name="Inhaltsplatzhalter 2">
            <a:extLst>
              <a:ext uri="{FF2B5EF4-FFF2-40B4-BE49-F238E27FC236}">
                <a16:creationId xmlns:a16="http://schemas.microsoft.com/office/drawing/2014/main" id="{EAC7B52A-CEC8-444D-83D8-65FA670D46EC}"/>
              </a:ext>
            </a:extLst>
          </p:cNvPr>
          <p:cNvSpPr>
            <a:spLocks noGrp="1"/>
          </p:cNvSpPr>
          <p:nvPr>
            <p:ph idx="1"/>
          </p:nvPr>
        </p:nvSpPr>
        <p:spPr/>
        <p:txBody>
          <a:bodyPr/>
          <a:lstStyle/>
          <a:p>
            <a:pPr marL="0" indent="0" algn="just">
              <a:buNone/>
            </a:pPr>
            <a:r>
              <a:rPr lang="de-DE" dirty="0"/>
              <a:t>Die Kombinatorik hilft bei der</a:t>
            </a:r>
            <a:r>
              <a:rPr lang="de-DE" b="1" dirty="0"/>
              <a:t> Bestimmung der Anzahl</a:t>
            </a:r>
            <a:r>
              <a:rPr lang="de-DE" dirty="0"/>
              <a:t> möglicher Anordnungen (</a:t>
            </a:r>
            <a:r>
              <a:rPr lang="de-DE" i="1" dirty="0"/>
              <a:t>Permutationen</a:t>
            </a:r>
            <a:r>
              <a:rPr lang="de-DE" dirty="0"/>
              <a:t>) oder Auswahlen (</a:t>
            </a:r>
            <a:r>
              <a:rPr lang="de-DE" i="1" dirty="0"/>
              <a:t>Variationen oder Kombinationen</a:t>
            </a:r>
            <a:r>
              <a:rPr lang="de-DE" dirty="0"/>
              <a:t>) von Objekten. Sie unterscheidet, ob die Reihenfolge von Bedeutung ist oder nicht und ob Wiederholungen zugelassen werden oder nicht.</a:t>
            </a:r>
          </a:p>
        </p:txBody>
      </p:sp>
    </p:spTree>
    <p:extLst>
      <p:ext uri="{BB962C8B-B14F-4D97-AF65-F5344CB8AC3E}">
        <p14:creationId xmlns:p14="http://schemas.microsoft.com/office/powerpoint/2010/main" val="3498745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75E5755-D828-4F0D-BA97-D295C3A7064F}"/>
              </a:ext>
            </a:extLst>
          </p:cNvPr>
          <p:cNvSpPr>
            <a:spLocks noGrp="1"/>
          </p:cNvSpPr>
          <p:nvPr>
            <p:ph type="title"/>
          </p:nvPr>
        </p:nvSpPr>
        <p:spPr>
          <a:xfrm>
            <a:off x="1371600" y="685800"/>
            <a:ext cx="9601200" cy="1255542"/>
          </a:xfrm>
        </p:spPr>
        <p:txBody>
          <a:bodyPr/>
          <a:lstStyle/>
          <a:p>
            <a:r>
              <a:rPr lang="de-DE" dirty="0"/>
              <a:t>Fakultät</a:t>
            </a:r>
          </a:p>
        </p:txBody>
      </p:sp>
      <p:sp>
        <p:nvSpPr>
          <p:cNvPr id="5" name="Inhaltsplatzhalter 4">
            <a:extLst>
              <a:ext uri="{FF2B5EF4-FFF2-40B4-BE49-F238E27FC236}">
                <a16:creationId xmlns:a16="http://schemas.microsoft.com/office/drawing/2014/main" id="{BF712C0B-6FDF-4760-B1CD-A28150F96A92}"/>
              </a:ext>
            </a:extLst>
          </p:cNvPr>
          <p:cNvSpPr>
            <a:spLocks noGrp="1"/>
          </p:cNvSpPr>
          <p:nvPr>
            <p:ph idx="1"/>
          </p:nvPr>
        </p:nvSpPr>
        <p:spPr/>
        <p:txBody>
          <a:bodyPr/>
          <a:lstStyle/>
          <a:p>
            <a:pPr>
              <a:buFontTx/>
              <a:buChar char="-"/>
            </a:pPr>
            <a:r>
              <a:rPr lang="de-DE" dirty="0"/>
              <a:t>n! ist das Produkt aller Zahlen 1, 2, 3, …, n</a:t>
            </a:r>
          </a:p>
          <a:p>
            <a:pPr>
              <a:buFontTx/>
              <a:buChar char="-"/>
            </a:pPr>
            <a:r>
              <a:rPr lang="de-DE" dirty="0"/>
              <a:t>n! gibt die Anzahl der Möglichkeiten an, eine beliebige Menge mit n Elementen zu ordnen</a:t>
            </a:r>
          </a:p>
          <a:p>
            <a:pPr>
              <a:buFontTx/>
              <a:buChar char="-"/>
            </a:pPr>
            <a:r>
              <a:rPr lang="de-DE" dirty="0"/>
              <a:t>z.B. Foto mit 3 Personen: 3! = 1 * 2 * 3 = 6 Möglichkeiten sich aufzustellen</a:t>
            </a:r>
          </a:p>
          <a:p>
            <a:pPr marL="0" indent="0">
              <a:buNone/>
            </a:pPr>
            <a:endParaRPr lang="de-DE" dirty="0"/>
          </a:p>
          <a:p>
            <a:pPr lvl="1">
              <a:buFont typeface="Wingdings" panose="05000000000000000000" pitchFamily="2" charset="2"/>
              <a:buChar char="Ø"/>
            </a:pPr>
            <a:r>
              <a:rPr lang="de-DE" b="1" i="0" dirty="0"/>
              <a:t>Definition</a:t>
            </a:r>
            <a:r>
              <a:rPr lang="de-DE" dirty="0"/>
              <a:t>: n! = 1 * 2 * 3 *…….* (n-1) * n </a:t>
            </a:r>
          </a:p>
          <a:p>
            <a:pPr lvl="1">
              <a:buFont typeface="Wingdings" panose="05000000000000000000" pitchFamily="2" charset="2"/>
              <a:buChar char="Ø"/>
            </a:pPr>
            <a:r>
              <a:rPr lang="de-DE" b="1" i="0" dirty="0"/>
              <a:t>Achtung</a:t>
            </a:r>
            <a:r>
              <a:rPr lang="de-DE" dirty="0"/>
              <a:t>: 0! = 1</a:t>
            </a:r>
          </a:p>
        </p:txBody>
      </p:sp>
    </p:spTree>
    <p:extLst>
      <p:ext uri="{BB962C8B-B14F-4D97-AF65-F5344CB8AC3E}">
        <p14:creationId xmlns:p14="http://schemas.microsoft.com/office/powerpoint/2010/main" val="67108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D1DE82-329F-43A6-BEB6-F852BF2AF366}"/>
              </a:ext>
            </a:extLst>
          </p:cNvPr>
          <p:cNvSpPr>
            <a:spLocks noGrp="1"/>
          </p:cNvSpPr>
          <p:nvPr>
            <p:ph type="title"/>
          </p:nvPr>
        </p:nvSpPr>
        <p:spPr/>
        <p:txBody>
          <a:bodyPr/>
          <a:lstStyle/>
          <a:p>
            <a:r>
              <a:rPr lang="de-DE" dirty="0"/>
              <a:t>Binomialkoeffizient</a:t>
            </a:r>
          </a:p>
        </p:txBody>
      </p:sp>
      <p:sp>
        <p:nvSpPr>
          <p:cNvPr id="11" name="Inhaltsplatzhalter 10">
            <a:extLst>
              <a:ext uri="{FF2B5EF4-FFF2-40B4-BE49-F238E27FC236}">
                <a16:creationId xmlns:a16="http://schemas.microsoft.com/office/drawing/2014/main" id="{665F0EA8-C1DE-4679-BFC5-BB9464830BF5}"/>
              </a:ext>
            </a:extLst>
          </p:cNvPr>
          <p:cNvSpPr>
            <a:spLocks noGrp="1"/>
          </p:cNvSpPr>
          <p:nvPr>
            <p:ph idx="1"/>
          </p:nvPr>
        </p:nvSpPr>
        <p:spPr/>
        <p:txBody>
          <a:bodyPr/>
          <a:lstStyle/>
          <a:p>
            <a:pPr>
              <a:buFontTx/>
              <a:buChar char="-"/>
            </a:pPr>
            <a:r>
              <a:rPr lang="de-DE" i="1" dirty="0"/>
              <a:t>„n über k“ </a:t>
            </a:r>
            <a:r>
              <a:rPr lang="de-DE" dirty="0"/>
              <a:t>gibt Anzahl der Möglichkeiten wieder, k Elemente aus einer Menge mit n Elementen zu ziehen</a:t>
            </a:r>
          </a:p>
        </p:txBody>
      </p:sp>
      <p:pic>
        <p:nvPicPr>
          <p:cNvPr id="12" name="Grafik 11">
            <a:extLst>
              <a:ext uri="{FF2B5EF4-FFF2-40B4-BE49-F238E27FC236}">
                <a16:creationId xmlns:a16="http://schemas.microsoft.com/office/drawing/2014/main" id="{139E7502-F39E-419A-ADAB-50D785CF2519}"/>
              </a:ext>
            </a:extLst>
          </p:cNvPr>
          <p:cNvPicPr>
            <a:picLocks noChangeAspect="1"/>
          </p:cNvPicPr>
          <p:nvPr/>
        </p:nvPicPr>
        <p:blipFill>
          <a:blip r:embed="rId2"/>
          <a:stretch>
            <a:fillRect/>
          </a:stretch>
        </p:blipFill>
        <p:spPr>
          <a:xfrm>
            <a:off x="1743570" y="3379879"/>
            <a:ext cx="2965242" cy="1393641"/>
          </a:xfrm>
          <a:prstGeom prst="rect">
            <a:avLst/>
          </a:prstGeom>
        </p:spPr>
      </p:pic>
    </p:spTree>
    <p:extLst>
      <p:ext uri="{BB962C8B-B14F-4D97-AF65-F5344CB8AC3E}">
        <p14:creationId xmlns:p14="http://schemas.microsoft.com/office/powerpoint/2010/main" val="732478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a:extLst>
              <a:ext uri="{FF2B5EF4-FFF2-40B4-BE49-F238E27FC236}">
                <a16:creationId xmlns:a16="http://schemas.microsoft.com/office/drawing/2014/main" id="{AC7B86BE-0307-41C9-AB19-D0D4877657DA}"/>
              </a:ext>
            </a:extLst>
          </p:cNvPr>
          <p:cNvGraphicFramePr>
            <a:graphicFrameLocks noGrp="1"/>
          </p:cNvGraphicFramePr>
          <p:nvPr>
            <p:ph idx="1"/>
            <p:extLst>
              <p:ext uri="{D42A27DB-BD31-4B8C-83A1-F6EECF244321}">
                <p14:modId xmlns:p14="http://schemas.microsoft.com/office/powerpoint/2010/main" val="2738282777"/>
              </p:ext>
            </p:extLst>
          </p:nvPr>
        </p:nvGraphicFramePr>
        <p:xfrm>
          <a:off x="310661" y="305972"/>
          <a:ext cx="12293991" cy="6246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Grafik 7">
            <a:extLst>
              <a:ext uri="{FF2B5EF4-FFF2-40B4-BE49-F238E27FC236}">
                <a16:creationId xmlns:a16="http://schemas.microsoft.com/office/drawing/2014/main" id="{554DCB40-3146-4549-BB82-CEACB42315C3}"/>
              </a:ext>
            </a:extLst>
          </p:cNvPr>
          <p:cNvPicPr>
            <a:picLocks noChangeAspect="1"/>
          </p:cNvPicPr>
          <p:nvPr/>
        </p:nvPicPr>
        <p:blipFill>
          <a:blip r:embed="rId8">
            <a:alphaModFix amt="50000"/>
          </a:blip>
          <a:stretch>
            <a:fillRect/>
          </a:stretch>
        </p:blipFill>
        <p:spPr>
          <a:xfrm>
            <a:off x="8284508" y="5515878"/>
            <a:ext cx="906224" cy="827423"/>
          </a:xfrm>
          <a:prstGeom prst="rect">
            <a:avLst/>
          </a:prstGeom>
        </p:spPr>
      </p:pic>
      <p:pic>
        <p:nvPicPr>
          <p:cNvPr id="9" name="Grafik 8">
            <a:extLst>
              <a:ext uri="{FF2B5EF4-FFF2-40B4-BE49-F238E27FC236}">
                <a16:creationId xmlns:a16="http://schemas.microsoft.com/office/drawing/2014/main" id="{DE955FEE-235A-4286-A68F-62DE8D09C330}"/>
              </a:ext>
            </a:extLst>
          </p:cNvPr>
          <p:cNvPicPr>
            <a:picLocks noChangeAspect="1"/>
          </p:cNvPicPr>
          <p:nvPr/>
        </p:nvPicPr>
        <p:blipFill>
          <a:blip r:embed="rId9"/>
          <a:stretch>
            <a:fillRect/>
          </a:stretch>
        </p:blipFill>
        <p:spPr>
          <a:xfrm>
            <a:off x="5072705" y="5540176"/>
            <a:ext cx="793534" cy="861795"/>
          </a:xfrm>
          <a:prstGeom prst="rect">
            <a:avLst/>
          </a:prstGeom>
        </p:spPr>
      </p:pic>
      <p:pic>
        <p:nvPicPr>
          <p:cNvPr id="10" name="Grafik 9">
            <a:extLst>
              <a:ext uri="{FF2B5EF4-FFF2-40B4-BE49-F238E27FC236}">
                <a16:creationId xmlns:a16="http://schemas.microsoft.com/office/drawing/2014/main" id="{A6D13A24-8B53-4BE2-A7DE-87DA6E181583}"/>
              </a:ext>
            </a:extLst>
          </p:cNvPr>
          <p:cNvPicPr>
            <a:picLocks noChangeAspect="1"/>
          </p:cNvPicPr>
          <p:nvPr/>
        </p:nvPicPr>
        <p:blipFill>
          <a:blip r:embed="rId10"/>
          <a:stretch>
            <a:fillRect/>
          </a:stretch>
        </p:blipFill>
        <p:spPr>
          <a:xfrm>
            <a:off x="2602539" y="5652054"/>
            <a:ext cx="1489872" cy="691247"/>
          </a:xfrm>
          <a:prstGeom prst="rect">
            <a:avLst/>
          </a:prstGeom>
        </p:spPr>
      </p:pic>
      <p:pic>
        <p:nvPicPr>
          <p:cNvPr id="11" name="Grafik 10">
            <a:extLst>
              <a:ext uri="{FF2B5EF4-FFF2-40B4-BE49-F238E27FC236}">
                <a16:creationId xmlns:a16="http://schemas.microsoft.com/office/drawing/2014/main" id="{C360B0B9-62A4-4472-A8BB-643D5D26D82B}"/>
              </a:ext>
            </a:extLst>
          </p:cNvPr>
          <p:cNvPicPr>
            <a:picLocks noChangeAspect="1"/>
          </p:cNvPicPr>
          <p:nvPr/>
        </p:nvPicPr>
        <p:blipFill>
          <a:blip r:embed="rId11">
            <a:alphaModFix amt="50000"/>
          </a:blip>
          <a:stretch>
            <a:fillRect/>
          </a:stretch>
        </p:blipFill>
        <p:spPr>
          <a:xfrm>
            <a:off x="10193646" y="5442850"/>
            <a:ext cx="1333517" cy="827423"/>
          </a:xfrm>
          <a:prstGeom prst="rect">
            <a:avLst/>
          </a:prstGeom>
        </p:spPr>
      </p:pic>
      <p:sp>
        <p:nvSpPr>
          <p:cNvPr id="14" name="Textfeld 13">
            <a:extLst>
              <a:ext uri="{FF2B5EF4-FFF2-40B4-BE49-F238E27FC236}">
                <a16:creationId xmlns:a16="http://schemas.microsoft.com/office/drawing/2014/main" id="{4E0B82CD-0926-4655-B7F9-DD0008C08F22}"/>
              </a:ext>
            </a:extLst>
          </p:cNvPr>
          <p:cNvSpPr txBox="1"/>
          <p:nvPr/>
        </p:nvSpPr>
        <p:spPr>
          <a:xfrm>
            <a:off x="4579184" y="1371036"/>
            <a:ext cx="793534" cy="400110"/>
          </a:xfrm>
          <a:prstGeom prst="rect">
            <a:avLst/>
          </a:prstGeom>
          <a:noFill/>
        </p:spPr>
        <p:txBody>
          <a:bodyPr wrap="square" rtlCol="0">
            <a:spAutoFit/>
          </a:bodyPr>
          <a:lstStyle/>
          <a:p>
            <a:r>
              <a:rPr lang="de-DE" sz="2000" b="1" dirty="0"/>
              <a:t>Nein</a:t>
            </a:r>
          </a:p>
        </p:txBody>
      </p:sp>
      <p:sp>
        <p:nvSpPr>
          <p:cNvPr id="17" name="Textfeld 16">
            <a:extLst>
              <a:ext uri="{FF2B5EF4-FFF2-40B4-BE49-F238E27FC236}">
                <a16:creationId xmlns:a16="http://schemas.microsoft.com/office/drawing/2014/main" id="{953BDBD5-047A-4FE4-B7D1-385C326D11AE}"/>
              </a:ext>
            </a:extLst>
          </p:cNvPr>
          <p:cNvSpPr txBox="1"/>
          <p:nvPr/>
        </p:nvSpPr>
        <p:spPr>
          <a:xfrm>
            <a:off x="2602539" y="4859385"/>
            <a:ext cx="478301" cy="400110"/>
          </a:xfrm>
          <a:prstGeom prst="rect">
            <a:avLst/>
          </a:prstGeom>
          <a:noFill/>
        </p:spPr>
        <p:txBody>
          <a:bodyPr wrap="square" rtlCol="0">
            <a:spAutoFit/>
          </a:bodyPr>
          <a:lstStyle/>
          <a:p>
            <a:r>
              <a:rPr lang="de-DE" sz="2000" b="1" dirty="0"/>
              <a:t>Ja</a:t>
            </a:r>
          </a:p>
        </p:txBody>
      </p:sp>
      <p:sp>
        <p:nvSpPr>
          <p:cNvPr id="18" name="Textfeld 17">
            <a:extLst>
              <a:ext uri="{FF2B5EF4-FFF2-40B4-BE49-F238E27FC236}">
                <a16:creationId xmlns:a16="http://schemas.microsoft.com/office/drawing/2014/main" id="{B3F6968E-A0F7-4E53-8522-09AAF62F351E}"/>
              </a:ext>
            </a:extLst>
          </p:cNvPr>
          <p:cNvSpPr txBox="1"/>
          <p:nvPr/>
        </p:nvSpPr>
        <p:spPr>
          <a:xfrm>
            <a:off x="8593015" y="1371036"/>
            <a:ext cx="514044" cy="400110"/>
          </a:xfrm>
          <a:prstGeom prst="rect">
            <a:avLst/>
          </a:prstGeom>
          <a:noFill/>
        </p:spPr>
        <p:txBody>
          <a:bodyPr wrap="square" rtlCol="0">
            <a:spAutoFit/>
          </a:bodyPr>
          <a:lstStyle/>
          <a:p>
            <a:r>
              <a:rPr lang="de-DE" sz="2000" b="1" dirty="0">
                <a:solidFill>
                  <a:schemeClr val="bg1">
                    <a:lumMod val="65000"/>
                  </a:schemeClr>
                </a:solidFill>
              </a:rPr>
              <a:t>Ja</a:t>
            </a:r>
          </a:p>
        </p:txBody>
      </p:sp>
      <p:sp>
        <p:nvSpPr>
          <p:cNvPr id="21" name="Textfeld 20">
            <a:extLst>
              <a:ext uri="{FF2B5EF4-FFF2-40B4-BE49-F238E27FC236}">
                <a16:creationId xmlns:a16="http://schemas.microsoft.com/office/drawing/2014/main" id="{C988F72E-74DE-4CBC-A06B-51D894879335}"/>
              </a:ext>
            </a:extLst>
          </p:cNvPr>
          <p:cNvSpPr txBox="1"/>
          <p:nvPr/>
        </p:nvSpPr>
        <p:spPr>
          <a:xfrm>
            <a:off x="5372718" y="4886799"/>
            <a:ext cx="793534" cy="400110"/>
          </a:xfrm>
          <a:prstGeom prst="rect">
            <a:avLst/>
          </a:prstGeom>
          <a:noFill/>
        </p:spPr>
        <p:txBody>
          <a:bodyPr wrap="square" rtlCol="0">
            <a:spAutoFit/>
          </a:bodyPr>
          <a:lstStyle/>
          <a:p>
            <a:r>
              <a:rPr lang="de-DE" sz="2000" b="1" dirty="0"/>
              <a:t>Nein</a:t>
            </a:r>
          </a:p>
        </p:txBody>
      </p:sp>
      <p:sp>
        <p:nvSpPr>
          <p:cNvPr id="22" name="Textfeld 21">
            <a:extLst>
              <a:ext uri="{FF2B5EF4-FFF2-40B4-BE49-F238E27FC236}">
                <a16:creationId xmlns:a16="http://schemas.microsoft.com/office/drawing/2014/main" id="{6E87AA5B-9707-4F39-B8A9-890BC4C16979}"/>
              </a:ext>
            </a:extLst>
          </p:cNvPr>
          <p:cNvSpPr txBox="1"/>
          <p:nvPr/>
        </p:nvSpPr>
        <p:spPr>
          <a:xfrm>
            <a:off x="10860405" y="4760986"/>
            <a:ext cx="793534" cy="400110"/>
          </a:xfrm>
          <a:prstGeom prst="rect">
            <a:avLst/>
          </a:prstGeom>
          <a:noFill/>
        </p:spPr>
        <p:txBody>
          <a:bodyPr wrap="square" rtlCol="0">
            <a:spAutoFit/>
          </a:bodyPr>
          <a:lstStyle/>
          <a:p>
            <a:r>
              <a:rPr lang="de-DE" sz="2000" b="1" dirty="0">
                <a:solidFill>
                  <a:schemeClr val="bg1">
                    <a:lumMod val="65000"/>
                  </a:schemeClr>
                </a:solidFill>
              </a:rPr>
              <a:t>Nein</a:t>
            </a:r>
          </a:p>
        </p:txBody>
      </p:sp>
      <p:sp>
        <p:nvSpPr>
          <p:cNvPr id="24" name="Textfeld 23">
            <a:extLst>
              <a:ext uri="{FF2B5EF4-FFF2-40B4-BE49-F238E27FC236}">
                <a16:creationId xmlns:a16="http://schemas.microsoft.com/office/drawing/2014/main" id="{63293645-754A-44F2-BFBD-7DC8778C7A84}"/>
              </a:ext>
            </a:extLst>
          </p:cNvPr>
          <p:cNvSpPr txBox="1"/>
          <p:nvPr/>
        </p:nvSpPr>
        <p:spPr>
          <a:xfrm>
            <a:off x="7979829" y="4688917"/>
            <a:ext cx="478301" cy="400110"/>
          </a:xfrm>
          <a:prstGeom prst="rect">
            <a:avLst/>
          </a:prstGeom>
          <a:noFill/>
        </p:spPr>
        <p:txBody>
          <a:bodyPr wrap="square" rtlCol="0">
            <a:spAutoFit/>
          </a:bodyPr>
          <a:lstStyle/>
          <a:p>
            <a:r>
              <a:rPr lang="de-DE" sz="2000" b="1" dirty="0">
                <a:solidFill>
                  <a:schemeClr val="bg1">
                    <a:lumMod val="65000"/>
                  </a:schemeClr>
                </a:solidFill>
              </a:rPr>
              <a:t>Ja</a:t>
            </a:r>
          </a:p>
        </p:txBody>
      </p:sp>
    </p:spTree>
    <p:extLst>
      <p:ext uri="{BB962C8B-B14F-4D97-AF65-F5344CB8AC3E}">
        <p14:creationId xmlns:p14="http://schemas.microsoft.com/office/powerpoint/2010/main" val="454577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0F5C5B-7186-472D-871B-512396DD28EB}"/>
              </a:ext>
            </a:extLst>
          </p:cNvPr>
          <p:cNvSpPr>
            <a:spLocks noGrp="1"/>
          </p:cNvSpPr>
          <p:nvPr>
            <p:ph type="title"/>
          </p:nvPr>
        </p:nvSpPr>
        <p:spPr/>
        <p:txBody>
          <a:bodyPr/>
          <a:lstStyle/>
          <a:p>
            <a:r>
              <a:rPr lang="de-DE" dirty="0"/>
              <a:t>Kombination</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03BD046-6C07-4779-BB02-36D362D91B8C}"/>
                  </a:ext>
                </a:extLst>
              </p:cNvPr>
              <p:cNvSpPr>
                <a:spLocks noGrp="1"/>
              </p:cNvSpPr>
              <p:nvPr>
                <p:ph idx="1"/>
              </p:nvPr>
            </p:nvSpPr>
            <p:spPr>
              <a:xfrm>
                <a:off x="1371600" y="2286000"/>
                <a:ext cx="9601200" cy="3886200"/>
              </a:xfrm>
            </p:spPr>
            <p:txBody>
              <a:bodyPr>
                <a:normAutofit/>
              </a:bodyPr>
              <a:lstStyle/>
              <a:p>
                <a:pPr marL="0" indent="0" algn="just">
                  <a:buNone/>
                </a:pPr>
                <a:r>
                  <a:rPr lang="de-DE" sz="2400" dirty="0"/>
                  <a:t>In einer Urne befinden sich fünf verschiedenfarbige Kugeln. Es sollen drei Kugeln ohne Zurücklegen gezogen werden. Wie viele Möglichkeiten gibt es?</a:t>
                </a:r>
              </a:p>
              <a:p>
                <a:pPr algn="just">
                  <a:buFont typeface="Wingdings" panose="05000000000000000000" pitchFamily="2" charset="2"/>
                  <a:buChar char="Ø"/>
                </a:pPr>
                <a:r>
                  <a:rPr lang="de-DE" sz="2400" dirty="0"/>
                  <a:t>Kombination ohne Wiederholung</a:t>
                </a:r>
              </a:p>
              <a:p>
                <a:pPr algn="just">
                  <a:buFont typeface="Wingdings" panose="05000000000000000000" pitchFamily="2" charset="2"/>
                  <a:buChar char="Ø"/>
                </a:pPr>
                <a:r>
                  <a:rPr lang="de-DE" sz="2400" dirty="0"/>
                  <a:t>n = 5; k = 3</a:t>
                </a:r>
              </a:p>
              <a:p>
                <a:pPr marL="987552" lvl="2" indent="0">
                  <a:buNone/>
                </a:pPr>
                <a:endParaRPr lang="de-DE" dirty="0"/>
              </a:p>
              <a:p>
                <a:pPr marL="987552" lvl="2" indent="0">
                  <a:buNone/>
                </a:pPr>
                <a14:m>
                  <m:oMathPara xmlns:m="http://schemas.openxmlformats.org/officeDocument/2006/math">
                    <m:oMathParaPr>
                      <m:jc m:val="center"/>
                    </m:oMathParaPr>
                    <m:oMath xmlns:m="http://schemas.openxmlformats.org/officeDocument/2006/math">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5!</m:t>
                          </m:r>
                        </m:num>
                        <m:den>
                          <m:d>
                            <m:dPr>
                              <m:ctrlPr>
                                <a:rPr lang="de-DE" sz="2400" b="0" i="1" smtClean="0">
                                  <a:latin typeface="Cambria Math" panose="02040503050406030204" pitchFamily="18" charset="0"/>
                                </a:rPr>
                              </m:ctrlPr>
                            </m:dPr>
                            <m:e>
                              <m:r>
                                <a:rPr lang="de-DE" sz="2400" b="0" i="1" smtClean="0">
                                  <a:latin typeface="Cambria Math" panose="02040503050406030204" pitchFamily="18" charset="0"/>
                                </a:rPr>
                                <m:t>5−3</m:t>
                              </m:r>
                            </m:e>
                          </m:d>
                          <m:r>
                            <a:rPr lang="de-DE" sz="2400" b="0" i="1" smtClean="0">
                              <a:latin typeface="Cambria Math" panose="02040503050406030204" pitchFamily="18" charset="0"/>
                            </a:rPr>
                            <m:t>!∗3!</m:t>
                          </m:r>
                        </m:den>
                      </m:f>
                      <m:r>
                        <a:rPr lang="de-DE" sz="2400" b="0" i="1" smtClean="0">
                          <a:latin typeface="Cambria Math" panose="02040503050406030204" pitchFamily="18" charset="0"/>
                        </a:rPr>
                        <m:t>=10</m:t>
                      </m:r>
                    </m:oMath>
                  </m:oMathPara>
                </a14:m>
                <a:endParaRPr lang="de-DE" sz="2400" dirty="0"/>
              </a:p>
              <a:p>
                <a:pPr>
                  <a:buFont typeface="Wingdings" panose="05000000000000000000" pitchFamily="2" charset="2"/>
                  <a:buChar char="Ø"/>
                </a:pPr>
                <a:endParaRPr lang="de-DE" dirty="0"/>
              </a:p>
              <a:p>
                <a:pPr marL="0" indent="0">
                  <a:buNone/>
                </a:pPr>
                <a:endParaRPr lang="de-DE" dirty="0"/>
              </a:p>
            </p:txBody>
          </p:sp>
        </mc:Choice>
        <mc:Fallback xmlns="">
          <p:sp>
            <p:nvSpPr>
              <p:cNvPr id="3" name="Inhaltsplatzhalter 2">
                <a:extLst>
                  <a:ext uri="{FF2B5EF4-FFF2-40B4-BE49-F238E27FC236}">
                    <a16:creationId xmlns:a16="http://schemas.microsoft.com/office/drawing/2014/main" id="{C03BD046-6C07-4779-BB02-36D362D91B8C}"/>
                  </a:ext>
                </a:extLst>
              </p:cNvPr>
              <p:cNvSpPr>
                <a:spLocks noGrp="1" noRot="1" noChangeAspect="1" noMove="1" noResize="1" noEditPoints="1" noAdjustHandles="1" noChangeArrowheads="1" noChangeShapeType="1" noTextEdit="1"/>
              </p:cNvSpPr>
              <p:nvPr>
                <p:ph idx="1"/>
              </p:nvPr>
            </p:nvSpPr>
            <p:spPr>
              <a:xfrm>
                <a:off x="1371600" y="2286000"/>
                <a:ext cx="9601200" cy="3886200"/>
              </a:xfrm>
              <a:blipFill>
                <a:blip r:embed="rId3"/>
                <a:stretch>
                  <a:fillRect l="-952" t="-1724" r="-952"/>
                </a:stretch>
              </a:blipFill>
            </p:spPr>
            <p:txBody>
              <a:bodyPr/>
              <a:lstStyle/>
              <a:p>
                <a:r>
                  <a:rPr lang="de-DE">
                    <a:noFill/>
                  </a:rPr>
                  <a:t> </a:t>
                </a:r>
              </a:p>
            </p:txBody>
          </p:sp>
        </mc:Fallback>
      </mc:AlternateContent>
      <p:pic>
        <p:nvPicPr>
          <p:cNvPr id="5" name="Grafik 4">
            <a:extLst>
              <a:ext uri="{FF2B5EF4-FFF2-40B4-BE49-F238E27FC236}">
                <a16:creationId xmlns:a16="http://schemas.microsoft.com/office/drawing/2014/main" id="{EE5191D6-2AAF-40AE-B1EE-9A3D02A169BE}"/>
              </a:ext>
            </a:extLst>
          </p:cNvPr>
          <p:cNvPicPr>
            <a:picLocks noChangeAspect="1"/>
          </p:cNvPicPr>
          <p:nvPr/>
        </p:nvPicPr>
        <p:blipFill>
          <a:blip r:embed="rId4"/>
          <a:stretch>
            <a:fillRect/>
          </a:stretch>
        </p:blipFill>
        <p:spPr>
          <a:xfrm>
            <a:off x="8488205" y="3429000"/>
            <a:ext cx="2332195" cy="1096114"/>
          </a:xfrm>
          <a:prstGeom prst="rect">
            <a:avLst/>
          </a:prstGeom>
        </p:spPr>
      </p:pic>
    </p:spTree>
    <p:extLst>
      <p:ext uri="{BB962C8B-B14F-4D97-AF65-F5344CB8AC3E}">
        <p14:creationId xmlns:p14="http://schemas.microsoft.com/office/powerpoint/2010/main" val="110419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0F5C5B-7186-472D-871B-512396DD28EB}"/>
              </a:ext>
            </a:extLst>
          </p:cNvPr>
          <p:cNvSpPr>
            <a:spLocks noGrp="1"/>
          </p:cNvSpPr>
          <p:nvPr>
            <p:ph type="title"/>
          </p:nvPr>
        </p:nvSpPr>
        <p:spPr/>
        <p:txBody>
          <a:bodyPr/>
          <a:lstStyle/>
          <a:p>
            <a:r>
              <a:rPr lang="de-DE" dirty="0"/>
              <a:t>Kombination</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C03BD046-6C07-4779-BB02-36D362D91B8C}"/>
                  </a:ext>
                </a:extLst>
              </p:cNvPr>
              <p:cNvSpPr>
                <a:spLocks noGrp="1"/>
              </p:cNvSpPr>
              <p:nvPr>
                <p:ph idx="1"/>
              </p:nvPr>
            </p:nvSpPr>
            <p:spPr/>
            <p:txBody>
              <a:bodyPr>
                <a:normAutofit/>
              </a:bodyPr>
              <a:lstStyle/>
              <a:p>
                <a:pPr marL="0" indent="0" algn="just">
                  <a:buNone/>
                </a:pPr>
                <a:r>
                  <a:rPr lang="de-DE" sz="2400" dirty="0"/>
                  <a:t>In einer Urne befinden sich fünf verschiedenfarbige Kugeln. Es sollen drei Kugeln gezogen werden. Nach jedem Ziehen wird die Kugel zurück in die Urne gelegt. Wie viele Möglichkeiten gibt es?</a:t>
                </a:r>
              </a:p>
              <a:p>
                <a:pPr algn="just">
                  <a:buFont typeface="Wingdings" panose="05000000000000000000" pitchFamily="2" charset="2"/>
                  <a:buChar char="Ø"/>
                </a:pPr>
                <a:r>
                  <a:rPr lang="de-DE" sz="2400" dirty="0"/>
                  <a:t>Kombination mit Wiederholung</a:t>
                </a:r>
              </a:p>
              <a:p>
                <a:pPr algn="just">
                  <a:buFont typeface="Wingdings" panose="05000000000000000000" pitchFamily="2" charset="2"/>
                  <a:buChar char="Ø"/>
                </a:pPr>
                <a:r>
                  <a:rPr lang="de-DE" sz="2400" dirty="0"/>
                  <a:t>n = 5; k = 3</a:t>
                </a:r>
              </a:p>
              <a:p>
                <a:pPr marL="0" indent="0">
                  <a:buNone/>
                </a:pPr>
                <a:endParaRPr lang="de-DE" dirty="0"/>
              </a:p>
              <a:p>
                <a:pPr marL="0" indent="0">
                  <a:buNone/>
                </a:pPr>
                <a14:m>
                  <m:oMathPara xmlns:m="http://schemas.openxmlformats.org/officeDocument/2006/math">
                    <m:oMathParaPr>
                      <m:jc m:val="centerGroup"/>
                    </m:oMathParaPr>
                    <m:oMath xmlns:m="http://schemas.openxmlformats.org/officeDocument/2006/math">
                      <m:d>
                        <m:dPr>
                          <m:ctrlPr>
                            <a:rPr lang="pt-BR" sz="2400" i="1">
                              <a:latin typeface="Cambria Math" panose="02040503050406030204" pitchFamily="18" charset="0"/>
                            </a:rPr>
                          </m:ctrlPr>
                        </m:dPr>
                        <m:e>
                          <m:f>
                            <m:fPr>
                              <m:type m:val="noBar"/>
                              <m:ctrlPr>
                                <a:rPr lang="pt-BR" sz="2400" i="1">
                                  <a:latin typeface="Cambria Math" panose="02040503050406030204" pitchFamily="18" charset="0"/>
                                </a:rPr>
                              </m:ctrlPr>
                            </m:fPr>
                            <m:num>
                              <m:r>
                                <a:rPr lang="de-DE" sz="2400" b="0" i="1" smtClean="0">
                                  <a:latin typeface="Cambria Math" panose="02040503050406030204" pitchFamily="18" charset="0"/>
                                </a:rPr>
                                <m:t>5+3−1</m:t>
                              </m:r>
                            </m:num>
                            <m:den>
                              <m:r>
                                <a:rPr lang="de-DE" sz="2400" b="0" i="1" smtClean="0">
                                  <a:latin typeface="Cambria Math" panose="02040503050406030204" pitchFamily="18" charset="0"/>
                                </a:rPr>
                                <m:t>3</m:t>
                              </m:r>
                            </m:den>
                          </m:f>
                        </m:e>
                      </m:d>
                      <m:r>
                        <a:rPr lang="de-DE" sz="2400" b="0" i="1" smtClean="0">
                          <a:latin typeface="Cambria Math" panose="02040503050406030204" pitchFamily="18" charset="0"/>
                        </a:rPr>
                        <m:t>=</m:t>
                      </m:r>
                      <m:d>
                        <m:dPr>
                          <m:ctrlPr>
                            <a:rPr lang="pt-BR" sz="2400" i="1">
                              <a:latin typeface="Cambria Math" panose="02040503050406030204" pitchFamily="18" charset="0"/>
                            </a:rPr>
                          </m:ctrlPr>
                        </m:dPr>
                        <m:e>
                          <m:f>
                            <m:fPr>
                              <m:type m:val="noBar"/>
                              <m:ctrlPr>
                                <a:rPr lang="pt-BR" sz="2400" i="1" smtClean="0">
                                  <a:latin typeface="Cambria Math" panose="02040503050406030204" pitchFamily="18" charset="0"/>
                                </a:rPr>
                              </m:ctrlPr>
                            </m:fPr>
                            <m:num>
                              <m:r>
                                <a:rPr lang="de-DE" sz="2400" b="0" i="1" smtClean="0">
                                  <a:latin typeface="Cambria Math" panose="02040503050406030204" pitchFamily="18" charset="0"/>
                                </a:rPr>
                                <m:t>7</m:t>
                              </m:r>
                            </m:num>
                            <m:den>
                              <m:r>
                                <a:rPr lang="de-DE" sz="2400" i="1">
                                  <a:latin typeface="Cambria Math" panose="02040503050406030204" pitchFamily="18" charset="0"/>
                                </a:rPr>
                                <m:t>3</m:t>
                              </m:r>
                            </m:den>
                          </m:f>
                        </m:e>
                      </m:d>
                      <m:r>
                        <a:rPr lang="de-DE" sz="2400" b="0" i="0" smtClean="0">
                          <a:latin typeface="Cambria Math" panose="02040503050406030204" pitchFamily="18" charset="0"/>
                        </a:rPr>
                        <m:t>=35</m:t>
                      </m:r>
                    </m:oMath>
                  </m:oMathPara>
                </a14:m>
                <a:endParaRPr lang="de-DE" dirty="0"/>
              </a:p>
            </p:txBody>
          </p:sp>
        </mc:Choice>
        <mc:Fallback xmlns="">
          <p:sp>
            <p:nvSpPr>
              <p:cNvPr id="3" name="Inhaltsplatzhalter 2">
                <a:extLst>
                  <a:ext uri="{FF2B5EF4-FFF2-40B4-BE49-F238E27FC236}">
                    <a16:creationId xmlns:a16="http://schemas.microsoft.com/office/drawing/2014/main" id="{C03BD046-6C07-4779-BB02-36D362D91B8C}"/>
                  </a:ext>
                </a:extLst>
              </p:cNvPr>
              <p:cNvSpPr>
                <a:spLocks noGrp="1" noRot="1" noChangeAspect="1" noMove="1" noResize="1" noEditPoints="1" noAdjustHandles="1" noChangeArrowheads="1" noChangeShapeType="1" noTextEdit="1"/>
              </p:cNvSpPr>
              <p:nvPr>
                <p:ph idx="1"/>
              </p:nvPr>
            </p:nvSpPr>
            <p:spPr>
              <a:blipFill>
                <a:blip r:embed="rId2"/>
                <a:stretch>
                  <a:fillRect l="-952" t="-1871" r="-952"/>
                </a:stretch>
              </a:blipFill>
            </p:spPr>
            <p:txBody>
              <a:bodyPr/>
              <a:lstStyle/>
              <a:p>
                <a:r>
                  <a:rPr lang="de-DE">
                    <a:noFill/>
                  </a:rPr>
                  <a:t> </a:t>
                </a:r>
              </a:p>
            </p:txBody>
          </p:sp>
        </mc:Fallback>
      </mc:AlternateContent>
      <p:pic>
        <p:nvPicPr>
          <p:cNvPr id="4" name="Grafik 3">
            <a:extLst>
              <a:ext uri="{FF2B5EF4-FFF2-40B4-BE49-F238E27FC236}">
                <a16:creationId xmlns:a16="http://schemas.microsoft.com/office/drawing/2014/main" id="{B27EDABC-8B00-48E3-BB61-E7ECDA600A7B}"/>
              </a:ext>
            </a:extLst>
          </p:cNvPr>
          <p:cNvPicPr>
            <a:picLocks noChangeAspect="1"/>
          </p:cNvPicPr>
          <p:nvPr/>
        </p:nvPicPr>
        <p:blipFill>
          <a:blip r:embed="rId3"/>
          <a:stretch>
            <a:fillRect/>
          </a:stretch>
        </p:blipFill>
        <p:spPr>
          <a:xfrm>
            <a:off x="8867849" y="3460273"/>
            <a:ext cx="2123261" cy="985117"/>
          </a:xfrm>
          <a:prstGeom prst="rect">
            <a:avLst/>
          </a:prstGeom>
        </p:spPr>
      </p:pic>
    </p:spTree>
    <p:extLst>
      <p:ext uri="{BB962C8B-B14F-4D97-AF65-F5344CB8AC3E}">
        <p14:creationId xmlns:p14="http://schemas.microsoft.com/office/powerpoint/2010/main" val="181899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0D433A-1A75-4AC1-BE69-6782CB181C5A}"/>
              </a:ext>
            </a:extLst>
          </p:cNvPr>
          <p:cNvSpPr>
            <a:spLocks noGrp="1"/>
          </p:cNvSpPr>
          <p:nvPr>
            <p:ph type="title"/>
          </p:nvPr>
        </p:nvSpPr>
        <p:spPr/>
        <p:txBody>
          <a:bodyPr/>
          <a:lstStyle/>
          <a:p>
            <a:r>
              <a:rPr lang="de-DE" dirty="0"/>
              <a:t>Variation</a:t>
            </a:r>
          </a:p>
        </p:txBody>
      </p:sp>
      <p:sp>
        <p:nvSpPr>
          <p:cNvPr id="3" name="Inhaltsplatzhalter 2">
            <a:extLst>
              <a:ext uri="{FF2B5EF4-FFF2-40B4-BE49-F238E27FC236}">
                <a16:creationId xmlns:a16="http://schemas.microsoft.com/office/drawing/2014/main" id="{642DDE92-5786-4981-AB7D-950622741E60}"/>
              </a:ext>
            </a:extLst>
          </p:cNvPr>
          <p:cNvSpPr>
            <a:spLocks noGrp="1"/>
          </p:cNvSpPr>
          <p:nvPr>
            <p:ph idx="1"/>
          </p:nvPr>
        </p:nvSpPr>
        <p:spPr/>
        <p:txBody>
          <a:bodyPr/>
          <a:lstStyle/>
          <a:p>
            <a:pPr marL="0" indent="0" algn="just">
              <a:buNone/>
            </a:pPr>
            <a:r>
              <a:rPr lang="de-DE" sz="2400" dirty="0"/>
              <a:t>In einer Urne befinden sich fünf verschiedenfarbige, durchnummerierte Kugeln. Es sollen drei Kugeln ohne Zurücklegen und unter Beachtung der Reihenfolge gezogen werden. Wie viele Möglichkeiten gibt es?</a:t>
            </a:r>
          </a:p>
          <a:p>
            <a:pPr>
              <a:buFont typeface="Wingdings" panose="05000000000000000000" pitchFamily="2" charset="2"/>
              <a:buChar char="Ø"/>
            </a:pPr>
            <a:r>
              <a:rPr lang="de-DE" sz="2400" dirty="0"/>
              <a:t>Variation ohne Wiederholung</a:t>
            </a:r>
          </a:p>
          <a:p>
            <a:pPr>
              <a:buFont typeface="Wingdings" panose="05000000000000000000" pitchFamily="2" charset="2"/>
              <a:buChar char="Ø"/>
            </a:pPr>
            <a:r>
              <a:rPr lang="de-DE" sz="2400" dirty="0"/>
              <a:t>n = 5; k = 3</a:t>
            </a:r>
          </a:p>
        </p:txBody>
      </p:sp>
      <p:pic>
        <p:nvPicPr>
          <p:cNvPr id="4" name="Grafik 3">
            <a:extLst>
              <a:ext uri="{FF2B5EF4-FFF2-40B4-BE49-F238E27FC236}">
                <a16:creationId xmlns:a16="http://schemas.microsoft.com/office/drawing/2014/main" id="{F03EACF9-7869-4E11-811E-250CF2AB5527}"/>
              </a:ext>
            </a:extLst>
          </p:cNvPr>
          <p:cNvPicPr>
            <a:picLocks noChangeAspect="1"/>
          </p:cNvPicPr>
          <p:nvPr/>
        </p:nvPicPr>
        <p:blipFill>
          <a:blip r:embed="rId3"/>
          <a:stretch>
            <a:fillRect/>
          </a:stretch>
        </p:blipFill>
        <p:spPr>
          <a:xfrm>
            <a:off x="9004133" y="3513219"/>
            <a:ext cx="1816267" cy="1126961"/>
          </a:xfrm>
          <a:prstGeom prst="rect">
            <a:avLst/>
          </a:prstGeom>
        </p:spPr>
      </p:pic>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F786A21A-F38C-4C43-904F-3CD3CE1FAEA0}"/>
                  </a:ext>
                </a:extLst>
              </p:cNvPr>
              <p:cNvSpPr txBox="1"/>
              <p:nvPr/>
            </p:nvSpPr>
            <p:spPr>
              <a:xfrm>
                <a:off x="3512372" y="5350604"/>
                <a:ext cx="6399894" cy="753604"/>
              </a:xfrm>
              <a:prstGeom prst="rect">
                <a:avLst/>
              </a:prstGeom>
              <a:noFill/>
            </p:spPr>
            <p:txBody>
              <a:bodyPr wrap="none" lIns="0" tIns="0" rIns="0" bIns="0" rtlCol="0">
                <a:spAutoFit/>
              </a:bodyPr>
              <a:lstStyle/>
              <a:p>
                <a:pPr/>
                <a14:m>
                  <m:oMathPara xmlns:m="http://schemas.openxmlformats.org/officeDocument/2006/math">
                    <m:oMathParaPr>
                      <m:jc m:val="center"/>
                    </m:oMathParaPr>
                    <m:oMath xmlns:m="http://schemas.openxmlformats.org/officeDocument/2006/math">
                      <m:f>
                        <m:fPr>
                          <m:ctrlPr>
                            <a:rPr lang="de-DE" sz="2400" i="1" smtClean="0">
                              <a:latin typeface="Cambria Math" panose="02040503050406030204" pitchFamily="18" charset="0"/>
                            </a:rPr>
                          </m:ctrlPr>
                        </m:fPr>
                        <m:num>
                          <m:r>
                            <a:rPr lang="de-DE" sz="2400" b="0" i="1" smtClean="0">
                              <a:latin typeface="Cambria Math" panose="02040503050406030204" pitchFamily="18" charset="0"/>
                            </a:rPr>
                            <m:t>5!</m:t>
                          </m:r>
                        </m:num>
                        <m:den>
                          <m:d>
                            <m:dPr>
                              <m:ctrlPr>
                                <a:rPr lang="de-DE" sz="2400" b="0" i="1" smtClean="0">
                                  <a:latin typeface="Cambria Math" panose="02040503050406030204" pitchFamily="18" charset="0"/>
                                </a:rPr>
                              </m:ctrlPr>
                            </m:dPr>
                            <m:e>
                              <m:r>
                                <a:rPr lang="de-DE" sz="2400" b="0" i="1" smtClean="0">
                                  <a:latin typeface="Cambria Math" panose="02040503050406030204" pitchFamily="18" charset="0"/>
                                </a:rPr>
                                <m:t>5−3</m:t>
                              </m:r>
                            </m:e>
                          </m:d>
                          <m:r>
                            <a:rPr lang="de-DE" sz="2400" b="0" i="1" smtClean="0">
                              <a:latin typeface="Cambria Math" panose="02040503050406030204" pitchFamily="18" charset="0"/>
                            </a:rPr>
                            <m:t>!</m:t>
                          </m:r>
                        </m:den>
                      </m:f>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5!</m:t>
                          </m:r>
                        </m:num>
                        <m:den>
                          <m:r>
                            <a:rPr lang="de-DE" sz="2400" b="0" i="1" smtClean="0">
                              <a:latin typeface="Cambria Math" panose="02040503050406030204" pitchFamily="18" charset="0"/>
                            </a:rPr>
                            <m:t>2!</m:t>
                          </m:r>
                        </m:den>
                      </m:f>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5∗4∗3∗2∗1</m:t>
                          </m:r>
                        </m:num>
                        <m:den>
                          <m:r>
                            <a:rPr lang="de-DE" sz="2400" b="0" i="1" smtClean="0">
                              <a:latin typeface="Cambria Math" panose="02040503050406030204" pitchFamily="18" charset="0"/>
                            </a:rPr>
                            <m:t>2∗1</m:t>
                          </m:r>
                        </m:den>
                      </m:f>
                      <m:r>
                        <a:rPr lang="de-DE" sz="2400" b="0" i="1" smtClean="0">
                          <a:latin typeface="Cambria Math" panose="02040503050406030204" pitchFamily="18" charset="0"/>
                        </a:rPr>
                        <m:t>=5∗4∗3=60</m:t>
                      </m:r>
                    </m:oMath>
                  </m:oMathPara>
                </a14:m>
                <a:endParaRPr lang="de-DE" sz="2400" dirty="0"/>
              </a:p>
            </p:txBody>
          </p:sp>
        </mc:Choice>
        <mc:Fallback xmlns="">
          <p:sp>
            <p:nvSpPr>
              <p:cNvPr id="5" name="Textfeld 4">
                <a:extLst>
                  <a:ext uri="{FF2B5EF4-FFF2-40B4-BE49-F238E27FC236}">
                    <a16:creationId xmlns:a16="http://schemas.microsoft.com/office/drawing/2014/main" id="{F786A21A-F38C-4C43-904F-3CD3CE1FAEA0}"/>
                  </a:ext>
                </a:extLst>
              </p:cNvPr>
              <p:cNvSpPr txBox="1">
                <a:spLocks noRot="1" noChangeAspect="1" noMove="1" noResize="1" noEditPoints="1" noAdjustHandles="1" noChangeArrowheads="1" noChangeShapeType="1" noTextEdit="1"/>
              </p:cNvSpPr>
              <p:nvPr/>
            </p:nvSpPr>
            <p:spPr>
              <a:xfrm>
                <a:off x="3512372" y="5350604"/>
                <a:ext cx="6399894" cy="753604"/>
              </a:xfrm>
              <a:prstGeom prst="rect">
                <a:avLst/>
              </a:prstGeom>
              <a:blipFill>
                <a:blip r:embed="rId4"/>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127339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Ausschnitt">
  <a:themeElements>
    <a:clrScheme name="Ausschnitt">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usschnitt">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schnit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Ernte</Template>
  <TotalTime>0</TotalTime>
  <Words>707</Words>
  <Application>Microsoft Office PowerPoint</Application>
  <PresentationFormat>Breitbild</PresentationFormat>
  <Paragraphs>93</Paragraphs>
  <Slides>16</Slides>
  <Notes>6</Notes>
  <HiddenSlides>2</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Calibri</vt:lpstr>
      <vt:lpstr>Cambria Math</vt:lpstr>
      <vt:lpstr>Franklin Gothic Book</vt:lpstr>
      <vt:lpstr>Wingdings</vt:lpstr>
      <vt:lpstr>Ausschnitt</vt:lpstr>
      <vt:lpstr>Kombinatorik</vt:lpstr>
      <vt:lpstr>Gliederung</vt:lpstr>
      <vt:lpstr>Kombinatorik</vt:lpstr>
      <vt:lpstr>Fakultät</vt:lpstr>
      <vt:lpstr>Binomialkoeffizient</vt:lpstr>
      <vt:lpstr>PowerPoint-Präsentation</vt:lpstr>
      <vt:lpstr>Kombination</vt:lpstr>
      <vt:lpstr>Kombination</vt:lpstr>
      <vt:lpstr>Variation</vt:lpstr>
      <vt:lpstr>Variation</vt:lpstr>
      <vt:lpstr>PowerPoint-Präsentation</vt:lpstr>
      <vt:lpstr>Kombinatorik + Wahrscheinlichkeiten</vt:lpstr>
      <vt:lpstr>Hypergeometrische Verteilung</vt:lpstr>
      <vt:lpstr>Hypergeometrische Verteilung</vt:lpstr>
      <vt:lpstr>Quellen</vt:lpstr>
      <vt:lpstr>Vielen Dank für eure Aufmerksamkeit!  Noch Fragen?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Kombinatorik</dc:title>
  <dc:creator>Sabine König</dc:creator>
  <cp:lastModifiedBy>Sabine König</cp:lastModifiedBy>
  <cp:revision>30</cp:revision>
  <dcterms:created xsi:type="dcterms:W3CDTF">2019-12-17T20:54:24Z</dcterms:created>
  <dcterms:modified xsi:type="dcterms:W3CDTF">2020-01-15T13:54:45Z</dcterms:modified>
</cp:coreProperties>
</file>